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793-6112-4DCD-9B7F-4E44312DCE4F}" type="datetimeFigureOut">
              <a:rPr lang="fr-FR" smtClean="0"/>
              <a:pPr/>
              <a:t>18/09/2011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06C4-D751-4E25-897E-915EC41187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793-6112-4DCD-9B7F-4E44312DCE4F}" type="datetimeFigureOut">
              <a:rPr lang="fr-FR" smtClean="0"/>
              <a:pPr/>
              <a:t>18/09/2011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06C4-D751-4E25-897E-915EC41187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793-6112-4DCD-9B7F-4E44312DCE4F}" type="datetimeFigureOut">
              <a:rPr lang="fr-FR" smtClean="0"/>
              <a:pPr/>
              <a:t>18/09/2011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06C4-D751-4E25-897E-915EC41187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793-6112-4DCD-9B7F-4E44312DCE4F}" type="datetimeFigureOut">
              <a:rPr lang="fr-FR" smtClean="0"/>
              <a:pPr/>
              <a:t>18/09/2011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06C4-D751-4E25-897E-915EC41187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793-6112-4DCD-9B7F-4E44312DCE4F}" type="datetimeFigureOut">
              <a:rPr lang="fr-FR" smtClean="0"/>
              <a:pPr/>
              <a:t>18/09/2011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06C4-D751-4E25-897E-915EC41187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793-6112-4DCD-9B7F-4E44312DCE4F}" type="datetimeFigureOut">
              <a:rPr lang="fr-FR" smtClean="0"/>
              <a:pPr/>
              <a:t>18/09/2011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06C4-D751-4E25-897E-915EC41187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793-6112-4DCD-9B7F-4E44312DCE4F}" type="datetimeFigureOut">
              <a:rPr lang="fr-FR" smtClean="0"/>
              <a:pPr/>
              <a:t>18/09/2011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06C4-D751-4E25-897E-915EC41187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793-6112-4DCD-9B7F-4E44312DCE4F}" type="datetimeFigureOut">
              <a:rPr lang="fr-FR" smtClean="0"/>
              <a:pPr/>
              <a:t>18/09/2011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06C4-D751-4E25-897E-915EC41187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793-6112-4DCD-9B7F-4E44312DCE4F}" type="datetimeFigureOut">
              <a:rPr lang="fr-FR" smtClean="0"/>
              <a:pPr/>
              <a:t>18/09/2011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06C4-D751-4E25-897E-915EC41187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793-6112-4DCD-9B7F-4E44312DCE4F}" type="datetimeFigureOut">
              <a:rPr lang="fr-FR" smtClean="0"/>
              <a:pPr/>
              <a:t>18/09/2011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06C4-D751-4E25-897E-915EC41187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793-6112-4DCD-9B7F-4E44312DCE4F}" type="datetimeFigureOut">
              <a:rPr lang="fr-FR" smtClean="0"/>
              <a:pPr/>
              <a:t>18/09/2011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06C4-D751-4E25-897E-915EC41187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F8793-6112-4DCD-9B7F-4E44312DCE4F}" type="datetimeFigureOut">
              <a:rPr lang="fr-FR" smtClean="0"/>
              <a:pPr/>
              <a:t>18/09/2011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06C4-D751-4E25-897E-915EC41187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2071678"/>
            <a:ext cx="88677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8172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566863"/>
            <a:ext cx="50006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47667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utilisant la représentation de la fonction f, compléter le tableau de variation correspondant: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39552" y="2348879"/>
          <a:ext cx="8280920" cy="2729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/>
                <a:gridCol w="5976664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07682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Signe de f’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45929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Sens de variation de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665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5162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71744"/>
            <a:ext cx="62960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4009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86322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00702"/>
            <a:ext cx="850112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14387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15082"/>
            <a:ext cx="5181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4833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00034" y="35716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Soit la courbe </a:t>
            </a:r>
            <a:r>
              <a:rPr lang="fr-FR" sz="2000" i="1" dirty="0" smtClean="0">
                <a:latin typeface="Lucida Handwriting" pitchFamily="66" charset="0"/>
              </a:rPr>
              <a:t>C</a:t>
            </a:r>
            <a:r>
              <a:rPr lang="fr-FR" sz="2000" dirty="0" smtClean="0"/>
              <a:t> représentant la fonction f d’équation </a:t>
            </a:r>
            <a:r>
              <a:rPr lang="fr-FR" sz="2000" i="1" dirty="0" smtClean="0"/>
              <a:t>f(x= x²+2x+3</a:t>
            </a:r>
            <a:endParaRPr lang="fr-FR" sz="2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5867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5324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8029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00504"/>
            <a:ext cx="800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643306" y="314324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Tracer cette tangente</a:t>
            </a:r>
            <a:endParaRPr lang="fr-FR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858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4600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071678"/>
            <a:ext cx="822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714620"/>
            <a:ext cx="6229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572008"/>
            <a:ext cx="6324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3119438"/>
            <a:ext cx="8743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2002" b="62972"/>
          <a:stretch>
            <a:fillRect/>
          </a:stretch>
        </p:blipFill>
        <p:spPr bwMode="auto">
          <a:xfrm>
            <a:off x="179512" y="1556792"/>
            <a:ext cx="87849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55576" y="8367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Construction du tableau de variation de la fonction f :</a:t>
            </a:r>
            <a:endParaRPr lang="fr-FR" b="1" u="sng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67544" y="3429000"/>
          <a:ext cx="8280920" cy="2729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/>
                <a:gridCol w="5976664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07682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Signe de f’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45929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Sens de variation de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000108"/>
            <a:ext cx="8791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74009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8501121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857232"/>
            <a:ext cx="37147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61</Words>
  <Application>Microsoft Office PowerPoint</Application>
  <PresentationFormat>Affichage à l'écran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Dominique</dc:creator>
  <cp:lastModifiedBy>Dominique</cp:lastModifiedBy>
  <cp:revision>9</cp:revision>
  <dcterms:created xsi:type="dcterms:W3CDTF">2010-01-20T08:16:48Z</dcterms:created>
  <dcterms:modified xsi:type="dcterms:W3CDTF">2011-09-18T17:16:38Z</dcterms:modified>
</cp:coreProperties>
</file>