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2" r:id="rId6"/>
    <p:sldId id="260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3B335-C4FF-4060-BCF8-D9610553FBB9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4FAE96D-9E14-4169-80DE-5F588DD8F83F}">
      <dgm:prSet phldrT="[Texte]"/>
      <dgm:spPr/>
      <dgm:t>
        <a:bodyPr/>
        <a:lstStyle/>
        <a:p>
          <a:r>
            <a:rPr lang="fr-FR"/>
            <a:t>P</a:t>
          </a:r>
        </a:p>
      </dgm:t>
    </dgm:pt>
    <dgm:pt modelId="{2A6D2228-CF3A-4202-8076-1E526997C846}" type="parTrans" cxnId="{33927E9C-5AA5-4CA3-A606-87BE836FBD05}">
      <dgm:prSet/>
      <dgm:spPr/>
      <dgm:t>
        <a:bodyPr/>
        <a:lstStyle/>
        <a:p>
          <a:endParaRPr lang="fr-FR"/>
        </a:p>
      </dgm:t>
    </dgm:pt>
    <dgm:pt modelId="{B1E4CC5C-9BF6-4958-9F07-D2C4D2D3FB18}" type="sibTrans" cxnId="{33927E9C-5AA5-4CA3-A606-87BE836FBD05}">
      <dgm:prSet/>
      <dgm:spPr/>
      <dgm:t>
        <a:bodyPr/>
        <a:lstStyle/>
        <a:p>
          <a:endParaRPr lang="fr-FR"/>
        </a:p>
      </dgm:t>
    </dgm:pt>
    <dgm:pt modelId="{7AD7D167-A58A-4BF2-A10D-2DB4BDA6BEBB}">
      <dgm:prSet phldrT="[Texte]"/>
      <dgm:spPr/>
      <dgm:t>
        <a:bodyPr/>
        <a:lstStyle/>
        <a:p>
          <a:r>
            <a:rPr lang="fr-FR"/>
            <a:t>P</a:t>
          </a:r>
        </a:p>
      </dgm:t>
    </dgm:pt>
    <dgm:pt modelId="{1695B4EC-E634-417C-BA69-11B0EBD30F6B}" type="parTrans" cxnId="{3D1618F3-3AA5-4A83-97DA-E4DB1CF52BE1}">
      <dgm:prSet/>
      <dgm:spPr/>
      <dgm:t>
        <a:bodyPr/>
        <a:lstStyle/>
        <a:p>
          <a:endParaRPr lang="fr-FR"/>
        </a:p>
      </dgm:t>
    </dgm:pt>
    <dgm:pt modelId="{0CC5714C-1BEB-4677-90DF-D3D32EAB0A39}" type="sibTrans" cxnId="{3D1618F3-3AA5-4A83-97DA-E4DB1CF52BE1}">
      <dgm:prSet/>
      <dgm:spPr/>
      <dgm:t>
        <a:bodyPr/>
        <a:lstStyle/>
        <a:p>
          <a:endParaRPr lang="fr-FR"/>
        </a:p>
      </dgm:t>
    </dgm:pt>
    <dgm:pt modelId="{DE8788DB-FC45-41DA-8EEF-BEB57726E45C}">
      <dgm:prSet phldrT="[Texte]"/>
      <dgm:spPr/>
      <dgm:t>
        <a:bodyPr/>
        <a:lstStyle/>
        <a:p>
          <a:r>
            <a:rPr lang="fr-FR"/>
            <a:t>F</a:t>
          </a:r>
        </a:p>
      </dgm:t>
    </dgm:pt>
    <dgm:pt modelId="{61CDDDD7-1C6F-44F9-9C1F-2F0998358E1B}" type="parTrans" cxnId="{5E62F638-964C-4567-83AB-AB325BFA3792}">
      <dgm:prSet/>
      <dgm:spPr/>
      <dgm:t>
        <a:bodyPr/>
        <a:lstStyle/>
        <a:p>
          <a:endParaRPr lang="fr-FR"/>
        </a:p>
      </dgm:t>
    </dgm:pt>
    <dgm:pt modelId="{723A46A4-366A-4674-ADE2-42B9238B0DA3}" type="sibTrans" cxnId="{5E62F638-964C-4567-83AB-AB325BFA3792}">
      <dgm:prSet/>
      <dgm:spPr/>
      <dgm:t>
        <a:bodyPr/>
        <a:lstStyle/>
        <a:p>
          <a:endParaRPr lang="fr-FR"/>
        </a:p>
      </dgm:t>
    </dgm:pt>
    <dgm:pt modelId="{2891D667-71CD-487B-8942-3F2580FD7722}">
      <dgm:prSet phldrT="[Texte]"/>
      <dgm:spPr/>
      <dgm:t>
        <a:bodyPr/>
        <a:lstStyle/>
        <a:p>
          <a:r>
            <a:rPr lang="fr-FR"/>
            <a:t>F</a:t>
          </a:r>
        </a:p>
      </dgm:t>
    </dgm:pt>
    <dgm:pt modelId="{5FFDFB18-CC9C-48A3-8FCA-E78F6535753A}" type="parTrans" cxnId="{E1914EA8-C4BF-48C2-8558-1E2F21EF8E10}">
      <dgm:prSet/>
      <dgm:spPr/>
      <dgm:t>
        <a:bodyPr/>
        <a:lstStyle/>
        <a:p>
          <a:endParaRPr lang="fr-FR"/>
        </a:p>
      </dgm:t>
    </dgm:pt>
    <dgm:pt modelId="{BDB2E6B1-A178-427E-9885-1F4D31134D07}" type="sibTrans" cxnId="{E1914EA8-C4BF-48C2-8558-1E2F21EF8E10}">
      <dgm:prSet/>
      <dgm:spPr/>
      <dgm:t>
        <a:bodyPr/>
        <a:lstStyle/>
        <a:p>
          <a:endParaRPr lang="fr-FR"/>
        </a:p>
      </dgm:t>
    </dgm:pt>
    <dgm:pt modelId="{2FC01FED-2108-4DBA-BA37-5B7774C0F720}">
      <dgm:prSet/>
      <dgm:spPr/>
      <dgm:t>
        <a:bodyPr/>
        <a:lstStyle/>
        <a:p>
          <a:r>
            <a:rPr lang="fr-FR"/>
            <a:t>P</a:t>
          </a:r>
        </a:p>
      </dgm:t>
    </dgm:pt>
    <dgm:pt modelId="{98AD06E5-5752-4CA2-9BFC-9AC12006CE86}" type="parTrans" cxnId="{AD1D5868-6D82-4A5C-942F-9C70D96E073D}">
      <dgm:prSet/>
      <dgm:spPr/>
      <dgm:t>
        <a:bodyPr/>
        <a:lstStyle/>
        <a:p>
          <a:endParaRPr lang="fr-FR"/>
        </a:p>
      </dgm:t>
    </dgm:pt>
    <dgm:pt modelId="{9F925063-757C-4952-AC42-B5C83B1B9A6C}" type="sibTrans" cxnId="{AD1D5868-6D82-4A5C-942F-9C70D96E073D}">
      <dgm:prSet/>
      <dgm:spPr/>
      <dgm:t>
        <a:bodyPr/>
        <a:lstStyle/>
        <a:p>
          <a:endParaRPr lang="fr-FR"/>
        </a:p>
      </dgm:t>
    </dgm:pt>
    <dgm:pt modelId="{A557A767-A5AB-4F87-BA17-F76D8A7E370E}">
      <dgm:prSet/>
      <dgm:spPr/>
      <dgm:t>
        <a:bodyPr/>
        <a:lstStyle/>
        <a:p>
          <a:r>
            <a:rPr lang="fr-FR"/>
            <a:t>F</a:t>
          </a:r>
        </a:p>
      </dgm:t>
    </dgm:pt>
    <dgm:pt modelId="{E400173C-A7A9-4724-9FCE-24DFE5874ACF}" type="parTrans" cxnId="{F9658613-A762-427D-9852-E48E8A106740}">
      <dgm:prSet/>
      <dgm:spPr/>
      <dgm:t>
        <a:bodyPr/>
        <a:lstStyle/>
        <a:p>
          <a:endParaRPr lang="fr-FR"/>
        </a:p>
      </dgm:t>
    </dgm:pt>
    <dgm:pt modelId="{4B1F50D1-DE12-4CE8-800D-EE088240966E}" type="sibTrans" cxnId="{F9658613-A762-427D-9852-E48E8A106740}">
      <dgm:prSet/>
      <dgm:spPr/>
      <dgm:t>
        <a:bodyPr/>
        <a:lstStyle/>
        <a:p>
          <a:endParaRPr lang="fr-FR"/>
        </a:p>
      </dgm:t>
    </dgm:pt>
    <dgm:pt modelId="{DF976722-7F21-45FF-8C82-5A7750893FC5}" type="pres">
      <dgm:prSet presAssocID="{3F73B335-C4FF-4060-BCF8-D9610553FB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D4EE0A5-3A71-4AC1-9BA7-97495B00CFDF}" type="pres">
      <dgm:prSet presAssocID="{A4FAE96D-9E14-4169-80DE-5F588DD8F83F}" presName="root1" presStyleCnt="0"/>
      <dgm:spPr/>
    </dgm:pt>
    <dgm:pt modelId="{0E1FAF24-C5B7-40A6-AD7B-E023618A3AC5}" type="pres">
      <dgm:prSet presAssocID="{A4FAE96D-9E14-4169-80DE-5F588DD8F83F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C9BC2D6-F171-468B-BECE-748BB3DE16F2}" type="pres">
      <dgm:prSet presAssocID="{A4FAE96D-9E14-4169-80DE-5F588DD8F83F}" presName="level2hierChild" presStyleCnt="0"/>
      <dgm:spPr/>
    </dgm:pt>
    <dgm:pt modelId="{EF364012-A46B-4045-A6B2-155A76AFF31E}" type="pres">
      <dgm:prSet presAssocID="{1695B4EC-E634-417C-BA69-11B0EBD30F6B}" presName="conn2-1" presStyleLbl="parChTrans1D2" presStyleIdx="0" presStyleCnt="4"/>
      <dgm:spPr/>
      <dgm:t>
        <a:bodyPr/>
        <a:lstStyle/>
        <a:p>
          <a:endParaRPr lang="fr-FR"/>
        </a:p>
      </dgm:t>
    </dgm:pt>
    <dgm:pt modelId="{F68878AF-36CB-4FE7-87F6-E5A7EA2A667C}" type="pres">
      <dgm:prSet presAssocID="{1695B4EC-E634-417C-BA69-11B0EBD30F6B}" presName="connTx" presStyleLbl="parChTrans1D2" presStyleIdx="0" presStyleCnt="4"/>
      <dgm:spPr/>
      <dgm:t>
        <a:bodyPr/>
        <a:lstStyle/>
        <a:p>
          <a:endParaRPr lang="fr-FR"/>
        </a:p>
      </dgm:t>
    </dgm:pt>
    <dgm:pt modelId="{3980AAED-0439-4187-B741-2D4F5DF5ADD4}" type="pres">
      <dgm:prSet presAssocID="{7AD7D167-A58A-4BF2-A10D-2DB4BDA6BEBB}" presName="root2" presStyleCnt="0"/>
      <dgm:spPr/>
    </dgm:pt>
    <dgm:pt modelId="{5F96BF05-ECBB-45C3-9C64-9BA9B686406A}" type="pres">
      <dgm:prSet presAssocID="{7AD7D167-A58A-4BF2-A10D-2DB4BDA6BEBB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55C9868-BE2A-4993-8090-68B9152D9194}" type="pres">
      <dgm:prSet presAssocID="{7AD7D167-A58A-4BF2-A10D-2DB4BDA6BEBB}" presName="level3hierChild" presStyleCnt="0"/>
      <dgm:spPr/>
    </dgm:pt>
    <dgm:pt modelId="{90D4B158-B907-4436-95B2-A0EC04DCF363}" type="pres">
      <dgm:prSet presAssocID="{61CDDDD7-1C6F-44F9-9C1F-2F0998358E1B}" presName="conn2-1" presStyleLbl="parChTrans1D2" presStyleIdx="1" presStyleCnt="4"/>
      <dgm:spPr/>
      <dgm:t>
        <a:bodyPr/>
        <a:lstStyle/>
        <a:p>
          <a:endParaRPr lang="fr-FR"/>
        </a:p>
      </dgm:t>
    </dgm:pt>
    <dgm:pt modelId="{D7EB6FB7-0E36-4479-8209-9895E01B2BEB}" type="pres">
      <dgm:prSet presAssocID="{61CDDDD7-1C6F-44F9-9C1F-2F0998358E1B}" presName="connTx" presStyleLbl="parChTrans1D2" presStyleIdx="1" presStyleCnt="4"/>
      <dgm:spPr/>
      <dgm:t>
        <a:bodyPr/>
        <a:lstStyle/>
        <a:p>
          <a:endParaRPr lang="fr-FR"/>
        </a:p>
      </dgm:t>
    </dgm:pt>
    <dgm:pt modelId="{B943A0C9-C73F-41FF-82EC-7E7B7469848A}" type="pres">
      <dgm:prSet presAssocID="{DE8788DB-FC45-41DA-8EEF-BEB57726E45C}" presName="root2" presStyleCnt="0"/>
      <dgm:spPr/>
    </dgm:pt>
    <dgm:pt modelId="{6C228EC7-2BEA-44B9-8822-F0313362FA4E}" type="pres">
      <dgm:prSet presAssocID="{DE8788DB-FC45-41DA-8EEF-BEB57726E45C}" presName="LevelTwoTextNode" presStyleLbl="node2" presStyleIdx="1" presStyleCnt="4" custLinFactNeighborX="17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1C2C8BB-2CE2-4710-BCA9-FAC64AD32026}" type="pres">
      <dgm:prSet presAssocID="{DE8788DB-FC45-41DA-8EEF-BEB57726E45C}" presName="level3hierChild" presStyleCnt="0"/>
      <dgm:spPr/>
    </dgm:pt>
    <dgm:pt modelId="{064920DC-C7CA-46C3-AF0A-01A8483A208B}" type="pres">
      <dgm:prSet presAssocID="{2891D667-71CD-487B-8942-3F2580FD7722}" presName="root1" presStyleCnt="0"/>
      <dgm:spPr/>
    </dgm:pt>
    <dgm:pt modelId="{BA2C57B0-F3F0-4FBD-8487-73EBCDE057AB}" type="pres">
      <dgm:prSet presAssocID="{2891D667-71CD-487B-8942-3F2580FD7722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7A5510-F5D0-4AAE-A95B-E01D1481F345}" type="pres">
      <dgm:prSet presAssocID="{2891D667-71CD-487B-8942-3F2580FD7722}" presName="level2hierChild" presStyleCnt="0"/>
      <dgm:spPr/>
    </dgm:pt>
    <dgm:pt modelId="{CA3BB116-6D0C-4DC4-AE8B-FA5B0EEBE1CC}" type="pres">
      <dgm:prSet presAssocID="{98AD06E5-5752-4CA2-9BFC-9AC12006CE86}" presName="conn2-1" presStyleLbl="parChTrans1D2" presStyleIdx="2" presStyleCnt="4"/>
      <dgm:spPr/>
      <dgm:t>
        <a:bodyPr/>
        <a:lstStyle/>
        <a:p>
          <a:endParaRPr lang="fr-FR"/>
        </a:p>
      </dgm:t>
    </dgm:pt>
    <dgm:pt modelId="{1A1EE8F8-DFC9-424C-A131-919D1D710089}" type="pres">
      <dgm:prSet presAssocID="{98AD06E5-5752-4CA2-9BFC-9AC12006CE86}" presName="connTx" presStyleLbl="parChTrans1D2" presStyleIdx="2" presStyleCnt="4"/>
      <dgm:spPr/>
      <dgm:t>
        <a:bodyPr/>
        <a:lstStyle/>
        <a:p>
          <a:endParaRPr lang="fr-FR"/>
        </a:p>
      </dgm:t>
    </dgm:pt>
    <dgm:pt modelId="{D537EAC0-01E8-4C82-AE44-72476C86BB63}" type="pres">
      <dgm:prSet presAssocID="{2FC01FED-2108-4DBA-BA37-5B7774C0F720}" presName="root2" presStyleCnt="0"/>
      <dgm:spPr/>
    </dgm:pt>
    <dgm:pt modelId="{B29FFDF0-81FB-452E-B4D7-DA19ACB9831E}" type="pres">
      <dgm:prSet presAssocID="{2FC01FED-2108-4DBA-BA37-5B7774C0F720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016ADF4-2C39-49D9-9117-7454A0EB058A}" type="pres">
      <dgm:prSet presAssocID="{2FC01FED-2108-4DBA-BA37-5B7774C0F720}" presName="level3hierChild" presStyleCnt="0"/>
      <dgm:spPr/>
    </dgm:pt>
    <dgm:pt modelId="{32F2501C-41BF-45B1-B050-EE4E5F329214}" type="pres">
      <dgm:prSet presAssocID="{E400173C-A7A9-4724-9FCE-24DFE5874ACF}" presName="conn2-1" presStyleLbl="parChTrans1D2" presStyleIdx="3" presStyleCnt="4"/>
      <dgm:spPr/>
      <dgm:t>
        <a:bodyPr/>
        <a:lstStyle/>
        <a:p>
          <a:endParaRPr lang="fr-FR"/>
        </a:p>
      </dgm:t>
    </dgm:pt>
    <dgm:pt modelId="{952D1F4C-D3E4-496A-BE76-B203145276FC}" type="pres">
      <dgm:prSet presAssocID="{E400173C-A7A9-4724-9FCE-24DFE5874ACF}" presName="connTx" presStyleLbl="parChTrans1D2" presStyleIdx="3" presStyleCnt="4"/>
      <dgm:spPr/>
      <dgm:t>
        <a:bodyPr/>
        <a:lstStyle/>
        <a:p>
          <a:endParaRPr lang="fr-FR"/>
        </a:p>
      </dgm:t>
    </dgm:pt>
    <dgm:pt modelId="{6D95D95B-94CB-4ED9-BB30-A196D1102025}" type="pres">
      <dgm:prSet presAssocID="{A557A767-A5AB-4F87-BA17-F76D8A7E370E}" presName="root2" presStyleCnt="0"/>
      <dgm:spPr/>
    </dgm:pt>
    <dgm:pt modelId="{F263DA6E-A372-49D4-8F89-99B75C2844C2}" type="pres">
      <dgm:prSet presAssocID="{A557A767-A5AB-4F87-BA17-F76D8A7E370E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59278FD-358D-4565-A919-2A1610EEB3DC}" type="pres">
      <dgm:prSet presAssocID="{A557A767-A5AB-4F87-BA17-F76D8A7E370E}" presName="level3hierChild" presStyleCnt="0"/>
      <dgm:spPr/>
    </dgm:pt>
  </dgm:ptLst>
  <dgm:cxnLst>
    <dgm:cxn modelId="{3611E7A9-6893-4DF4-B6F6-EF7AB913408C}" type="presOf" srcId="{E400173C-A7A9-4724-9FCE-24DFE5874ACF}" destId="{952D1F4C-D3E4-496A-BE76-B203145276FC}" srcOrd="1" destOrd="0" presId="urn:microsoft.com/office/officeart/2005/8/layout/hierarchy2"/>
    <dgm:cxn modelId="{1C385F0F-8F6E-42A6-B4EA-11ED4D607EDC}" type="presOf" srcId="{2891D667-71CD-487B-8942-3F2580FD7722}" destId="{BA2C57B0-F3F0-4FBD-8487-73EBCDE057AB}" srcOrd="0" destOrd="0" presId="urn:microsoft.com/office/officeart/2005/8/layout/hierarchy2"/>
    <dgm:cxn modelId="{5E62F638-964C-4567-83AB-AB325BFA3792}" srcId="{A4FAE96D-9E14-4169-80DE-5F588DD8F83F}" destId="{DE8788DB-FC45-41DA-8EEF-BEB57726E45C}" srcOrd="1" destOrd="0" parTransId="{61CDDDD7-1C6F-44F9-9C1F-2F0998358E1B}" sibTransId="{723A46A4-366A-4674-ADE2-42B9238B0DA3}"/>
    <dgm:cxn modelId="{BC79C9E8-8670-413D-AA3B-8CB2F35E5B01}" type="presOf" srcId="{1695B4EC-E634-417C-BA69-11B0EBD30F6B}" destId="{EF364012-A46B-4045-A6B2-155A76AFF31E}" srcOrd="0" destOrd="0" presId="urn:microsoft.com/office/officeart/2005/8/layout/hierarchy2"/>
    <dgm:cxn modelId="{AD1D5868-6D82-4A5C-942F-9C70D96E073D}" srcId="{2891D667-71CD-487B-8942-3F2580FD7722}" destId="{2FC01FED-2108-4DBA-BA37-5B7774C0F720}" srcOrd="0" destOrd="0" parTransId="{98AD06E5-5752-4CA2-9BFC-9AC12006CE86}" sibTransId="{9F925063-757C-4952-AC42-B5C83B1B9A6C}"/>
    <dgm:cxn modelId="{3D1618F3-3AA5-4A83-97DA-E4DB1CF52BE1}" srcId="{A4FAE96D-9E14-4169-80DE-5F588DD8F83F}" destId="{7AD7D167-A58A-4BF2-A10D-2DB4BDA6BEBB}" srcOrd="0" destOrd="0" parTransId="{1695B4EC-E634-417C-BA69-11B0EBD30F6B}" sibTransId="{0CC5714C-1BEB-4677-90DF-D3D32EAB0A39}"/>
    <dgm:cxn modelId="{86B86072-526D-4811-8176-042AA2D24A80}" type="presOf" srcId="{3F73B335-C4FF-4060-BCF8-D9610553FBB9}" destId="{DF976722-7F21-45FF-8C82-5A7750893FC5}" srcOrd="0" destOrd="0" presId="urn:microsoft.com/office/officeart/2005/8/layout/hierarchy2"/>
    <dgm:cxn modelId="{2C699F5C-610F-4583-ADFB-20306FB25BE4}" type="presOf" srcId="{E400173C-A7A9-4724-9FCE-24DFE5874ACF}" destId="{32F2501C-41BF-45B1-B050-EE4E5F329214}" srcOrd="0" destOrd="0" presId="urn:microsoft.com/office/officeart/2005/8/layout/hierarchy2"/>
    <dgm:cxn modelId="{F6EF01AB-6F1C-400E-A8A5-0C4A7C613977}" type="presOf" srcId="{2FC01FED-2108-4DBA-BA37-5B7774C0F720}" destId="{B29FFDF0-81FB-452E-B4D7-DA19ACB9831E}" srcOrd="0" destOrd="0" presId="urn:microsoft.com/office/officeart/2005/8/layout/hierarchy2"/>
    <dgm:cxn modelId="{99394D4D-5341-42EB-805D-B2A89879DC22}" type="presOf" srcId="{61CDDDD7-1C6F-44F9-9C1F-2F0998358E1B}" destId="{D7EB6FB7-0E36-4479-8209-9895E01B2BEB}" srcOrd="1" destOrd="0" presId="urn:microsoft.com/office/officeart/2005/8/layout/hierarchy2"/>
    <dgm:cxn modelId="{DE215D94-90FD-45DE-9A9E-7CAD1DC8C9CF}" type="presOf" srcId="{A557A767-A5AB-4F87-BA17-F76D8A7E370E}" destId="{F263DA6E-A372-49D4-8F89-99B75C2844C2}" srcOrd="0" destOrd="0" presId="urn:microsoft.com/office/officeart/2005/8/layout/hierarchy2"/>
    <dgm:cxn modelId="{3923710D-F59A-47DC-B849-28BA7CB6201A}" type="presOf" srcId="{DE8788DB-FC45-41DA-8EEF-BEB57726E45C}" destId="{6C228EC7-2BEA-44B9-8822-F0313362FA4E}" srcOrd="0" destOrd="0" presId="urn:microsoft.com/office/officeart/2005/8/layout/hierarchy2"/>
    <dgm:cxn modelId="{33927E9C-5AA5-4CA3-A606-87BE836FBD05}" srcId="{3F73B335-C4FF-4060-BCF8-D9610553FBB9}" destId="{A4FAE96D-9E14-4169-80DE-5F588DD8F83F}" srcOrd="0" destOrd="0" parTransId="{2A6D2228-CF3A-4202-8076-1E526997C846}" sibTransId="{B1E4CC5C-9BF6-4958-9F07-D2C4D2D3FB18}"/>
    <dgm:cxn modelId="{2BE2435B-8C5E-4A78-A9D3-5BA02DCA923A}" type="presOf" srcId="{98AD06E5-5752-4CA2-9BFC-9AC12006CE86}" destId="{CA3BB116-6D0C-4DC4-AE8B-FA5B0EEBE1CC}" srcOrd="0" destOrd="0" presId="urn:microsoft.com/office/officeart/2005/8/layout/hierarchy2"/>
    <dgm:cxn modelId="{21A31501-3F90-4DDD-B271-FC3E1EC2CE99}" type="presOf" srcId="{1695B4EC-E634-417C-BA69-11B0EBD30F6B}" destId="{F68878AF-36CB-4FE7-87F6-E5A7EA2A667C}" srcOrd="1" destOrd="0" presId="urn:microsoft.com/office/officeart/2005/8/layout/hierarchy2"/>
    <dgm:cxn modelId="{E1914EA8-C4BF-48C2-8558-1E2F21EF8E10}" srcId="{3F73B335-C4FF-4060-BCF8-D9610553FBB9}" destId="{2891D667-71CD-487B-8942-3F2580FD7722}" srcOrd="1" destOrd="0" parTransId="{5FFDFB18-CC9C-48A3-8FCA-E78F6535753A}" sibTransId="{BDB2E6B1-A178-427E-9885-1F4D31134D07}"/>
    <dgm:cxn modelId="{F9658613-A762-427D-9852-E48E8A106740}" srcId="{2891D667-71CD-487B-8942-3F2580FD7722}" destId="{A557A767-A5AB-4F87-BA17-F76D8A7E370E}" srcOrd="1" destOrd="0" parTransId="{E400173C-A7A9-4724-9FCE-24DFE5874ACF}" sibTransId="{4B1F50D1-DE12-4CE8-800D-EE088240966E}"/>
    <dgm:cxn modelId="{1638A935-ABFA-47DD-8734-FB67E519CB6F}" type="presOf" srcId="{7AD7D167-A58A-4BF2-A10D-2DB4BDA6BEBB}" destId="{5F96BF05-ECBB-45C3-9C64-9BA9B686406A}" srcOrd="0" destOrd="0" presId="urn:microsoft.com/office/officeart/2005/8/layout/hierarchy2"/>
    <dgm:cxn modelId="{B2700BB5-1FE5-4DC6-858F-816CA21F1655}" type="presOf" srcId="{A4FAE96D-9E14-4169-80DE-5F588DD8F83F}" destId="{0E1FAF24-C5B7-40A6-AD7B-E023618A3AC5}" srcOrd="0" destOrd="0" presId="urn:microsoft.com/office/officeart/2005/8/layout/hierarchy2"/>
    <dgm:cxn modelId="{4DB194F5-2C54-4BAC-8437-757825F19ED6}" type="presOf" srcId="{61CDDDD7-1C6F-44F9-9C1F-2F0998358E1B}" destId="{90D4B158-B907-4436-95B2-A0EC04DCF363}" srcOrd="0" destOrd="0" presId="urn:microsoft.com/office/officeart/2005/8/layout/hierarchy2"/>
    <dgm:cxn modelId="{F2826ABD-736D-464D-9067-38B3E099E460}" type="presOf" srcId="{98AD06E5-5752-4CA2-9BFC-9AC12006CE86}" destId="{1A1EE8F8-DFC9-424C-A131-919D1D710089}" srcOrd="1" destOrd="0" presId="urn:microsoft.com/office/officeart/2005/8/layout/hierarchy2"/>
    <dgm:cxn modelId="{17E5D76D-3C3C-4303-BE5B-3C7212A5BED7}" type="presParOf" srcId="{DF976722-7F21-45FF-8C82-5A7750893FC5}" destId="{AD4EE0A5-3A71-4AC1-9BA7-97495B00CFDF}" srcOrd="0" destOrd="0" presId="urn:microsoft.com/office/officeart/2005/8/layout/hierarchy2"/>
    <dgm:cxn modelId="{98FDBBE5-F690-4920-971D-9B2DD26945AF}" type="presParOf" srcId="{AD4EE0A5-3A71-4AC1-9BA7-97495B00CFDF}" destId="{0E1FAF24-C5B7-40A6-AD7B-E023618A3AC5}" srcOrd="0" destOrd="0" presId="urn:microsoft.com/office/officeart/2005/8/layout/hierarchy2"/>
    <dgm:cxn modelId="{74441532-B968-4766-9E48-1E191DFECDAC}" type="presParOf" srcId="{AD4EE0A5-3A71-4AC1-9BA7-97495B00CFDF}" destId="{2C9BC2D6-F171-468B-BECE-748BB3DE16F2}" srcOrd="1" destOrd="0" presId="urn:microsoft.com/office/officeart/2005/8/layout/hierarchy2"/>
    <dgm:cxn modelId="{EC3FD9F9-DD30-4C8F-98EF-D96FA9AAB711}" type="presParOf" srcId="{2C9BC2D6-F171-468B-BECE-748BB3DE16F2}" destId="{EF364012-A46B-4045-A6B2-155A76AFF31E}" srcOrd="0" destOrd="0" presId="urn:microsoft.com/office/officeart/2005/8/layout/hierarchy2"/>
    <dgm:cxn modelId="{B7637BFA-1388-4917-87AC-4341DE9BC321}" type="presParOf" srcId="{EF364012-A46B-4045-A6B2-155A76AFF31E}" destId="{F68878AF-36CB-4FE7-87F6-E5A7EA2A667C}" srcOrd="0" destOrd="0" presId="urn:microsoft.com/office/officeart/2005/8/layout/hierarchy2"/>
    <dgm:cxn modelId="{9C2A3060-64CC-4E89-B004-094242DC4C1F}" type="presParOf" srcId="{2C9BC2D6-F171-468B-BECE-748BB3DE16F2}" destId="{3980AAED-0439-4187-B741-2D4F5DF5ADD4}" srcOrd="1" destOrd="0" presId="urn:microsoft.com/office/officeart/2005/8/layout/hierarchy2"/>
    <dgm:cxn modelId="{0A27044E-C016-42F3-BFF7-5E100966A2C0}" type="presParOf" srcId="{3980AAED-0439-4187-B741-2D4F5DF5ADD4}" destId="{5F96BF05-ECBB-45C3-9C64-9BA9B686406A}" srcOrd="0" destOrd="0" presId="urn:microsoft.com/office/officeart/2005/8/layout/hierarchy2"/>
    <dgm:cxn modelId="{DA8CDDD5-5DDA-426D-8E95-C27C9D814123}" type="presParOf" srcId="{3980AAED-0439-4187-B741-2D4F5DF5ADD4}" destId="{855C9868-BE2A-4993-8090-68B9152D9194}" srcOrd="1" destOrd="0" presId="urn:microsoft.com/office/officeart/2005/8/layout/hierarchy2"/>
    <dgm:cxn modelId="{68109D82-DDA4-47F3-9B29-78434EC63661}" type="presParOf" srcId="{2C9BC2D6-F171-468B-BECE-748BB3DE16F2}" destId="{90D4B158-B907-4436-95B2-A0EC04DCF363}" srcOrd="2" destOrd="0" presId="urn:microsoft.com/office/officeart/2005/8/layout/hierarchy2"/>
    <dgm:cxn modelId="{3537BD6E-3A93-4CE2-AFA0-243DCBBF0448}" type="presParOf" srcId="{90D4B158-B907-4436-95B2-A0EC04DCF363}" destId="{D7EB6FB7-0E36-4479-8209-9895E01B2BEB}" srcOrd="0" destOrd="0" presId="urn:microsoft.com/office/officeart/2005/8/layout/hierarchy2"/>
    <dgm:cxn modelId="{E985DF52-F47E-41DD-BE1D-10C6E7D246CE}" type="presParOf" srcId="{2C9BC2D6-F171-468B-BECE-748BB3DE16F2}" destId="{B943A0C9-C73F-41FF-82EC-7E7B7469848A}" srcOrd="3" destOrd="0" presId="urn:microsoft.com/office/officeart/2005/8/layout/hierarchy2"/>
    <dgm:cxn modelId="{2B84FDF4-841F-47AC-A7C5-F24E5C24AE4A}" type="presParOf" srcId="{B943A0C9-C73F-41FF-82EC-7E7B7469848A}" destId="{6C228EC7-2BEA-44B9-8822-F0313362FA4E}" srcOrd="0" destOrd="0" presId="urn:microsoft.com/office/officeart/2005/8/layout/hierarchy2"/>
    <dgm:cxn modelId="{6EA94A8D-85D5-4002-85D5-A91DB276879F}" type="presParOf" srcId="{B943A0C9-C73F-41FF-82EC-7E7B7469848A}" destId="{91C2C8BB-2CE2-4710-BCA9-FAC64AD32026}" srcOrd="1" destOrd="0" presId="urn:microsoft.com/office/officeart/2005/8/layout/hierarchy2"/>
    <dgm:cxn modelId="{F09F9AD3-DB8A-4928-8088-0FAE4CD40DFB}" type="presParOf" srcId="{DF976722-7F21-45FF-8C82-5A7750893FC5}" destId="{064920DC-C7CA-46C3-AF0A-01A8483A208B}" srcOrd="1" destOrd="0" presId="urn:microsoft.com/office/officeart/2005/8/layout/hierarchy2"/>
    <dgm:cxn modelId="{D486EF4F-CFBE-4643-BDC0-DDEBF0DE3026}" type="presParOf" srcId="{064920DC-C7CA-46C3-AF0A-01A8483A208B}" destId="{BA2C57B0-F3F0-4FBD-8487-73EBCDE057AB}" srcOrd="0" destOrd="0" presId="urn:microsoft.com/office/officeart/2005/8/layout/hierarchy2"/>
    <dgm:cxn modelId="{3116AF6F-CAD8-4E47-855C-36A30FD88C18}" type="presParOf" srcId="{064920DC-C7CA-46C3-AF0A-01A8483A208B}" destId="{347A5510-F5D0-4AAE-A95B-E01D1481F345}" srcOrd="1" destOrd="0" presId="urn:microsoft.com/office/officeart/2005/8/layout/hierarchy2"/>
    <dgm:cxn modelId="{0ED03343-4094-4FC9-8492-CD1A27B9B5D1}" type="presParOf" srcId="{347A5510-F5D0-4AAE-A95B-E01D1481F345}" destId="{CA3BB116-6D0C-4DC4-AE8B-FA5B0EEBE1CC}" srcOrd="0" destOrd="0" presId="urn:microsoft.com/office/officeart/2005/8/layout/hierarchy2"/>
    <dgm:cxn modelId="{4F919637-58C1-4BB6-94F2-F5B74D6A1199}" type="presParOf" srcId="{CA3BB116-6D0C-4DC4-AE8B-FA5B0EEBE1CC}" destId="{1A1EE8F8-DFC9-424C-A131-919D1D710089}" srcOrd="0" destOrd="0" presId="urn:microsoft.com/office/officeart/2005/8/layout/hierarchy2"/>
    <dgm:cxn modelId="{5C81F0AD-1E0F-4BD4-BA2B-18823205E350}" type="presParOf" srcId="{347A5510-F5D0-4AAE-A95B-E01D1481F345}" destId="{D537EAC0-01E8-4C82-AE44-72476C86BB63}" srcOrd="1" destOrd="0" presId="urn:microsoft.com/office/officeart/2005/8/layout/hierarchy2"/>
    <dgm:cxn modelId="{D310E3B4-490B-4ABA-9AD7-487F510BF88C}" type="presParOf" srcId="{D537EAC0-01E8-4C82-AE44-72476C86BB63}" destId="{B29FFDF0-81FB-452E-B4D7-DA19ACB9831E}" srcOrd="0" destOrd="0" presId="urn:microsoft.com/office/officeart/2005/8/layout/hierarchy2"/>
    <dgm:cxn modelId="{EE33FE68-F905-4C6C-9D7E-CACC1D980E6E}" type="presParOf" srcId="{D537EAC0-01E8-4C82-AE44-72476C86BB63}" destId="{4016ADF4-2C39-49D9-9117-7454A0EB058A}" srcOrd="1" destOrd="0" presId="urn:microsoft.com/office/officeart/2005/8/layout/hierarchy2"/>
    <dgm:cxn modelId="{8A9E95A8-53A3-431A-BF2D-F463F4084CD9}" type="presParOf" srcId="{347A5510-F5D0-4AAE-A95B-E01D1481F345}" destId="{32F2501C-41BF-45B1-B050-EE4E5F329214}" srcOrd="2" destOrd="0" presId="urn:microsoft.com/office/officeart/2005/8/layout/hierarchy2"/>
    <dgm:cxn modelId="{9BC2E9D4-56CB-4687-B12D-6622C19422F3}" type="presParOf" srcId="{32F2501C-41BF-45B1-B050-EE4E5F329214}" destId="{952D1F4C-D3E4-496A-BE76-B203145276FC}" srcOrd="0" destOrd="0" presId="urn:microsoft.com/office/officeart/2005/8/layout/hierarchy2"/>
    <dgm:cxn modelId="{9ABD44AD-53EB-4AF7-AF57-FBDDFD2233E3}" type="presParOf" srcId="{347A5510-F5D0-4AAE-A95B-E01D1481F345}" destId="{6D95D95B-94CB-4ED9-BB30-A196D1102025}" srcOrd="3" destOrd="0" presId="urn:microsoft.com/office/officeart/2005/8/layout/hierarchy2"/>
    <dgm:cxn modelId="{1E4D75BA-C411-4C1C-BCF8-76A28B70281B}" type="presParOf" srcId="{6D95D95B-94CB-4ED9-BB30-A196D1102025}" destId="{F263DA6E-A372-49D4-8F89-99B75C2844C2}" srcOrd="0" destOrd="0" presId="urn:microsoft.com/office/officeart/2005/8/layout/hierarchy2"/>
    <dgm:cxn modelId="{614C3F03-0762-41A9-B7E5-78224414BB74}" type="presParOf" srcId="{6D95D95B-94CB-4ED9-BB30-A196D1102025}" destId="{959278FD-358D-4565-A919-2A1610EEB3D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73B335-C4FF-4060-BCF8-D9610553FBB9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4FAE96D-9E14-4169-80DE-5F588DD8F83F}">
      <dgm:prSet phldrT="[Texte]"/>
      <dgm:spPr/>
      <dgm:t>
        <a:bodyPr/>
        <a:lstStyle/>
        <a:p>
          <a:r>
            <a:rPr lang="fr-FR"/>
            <a:t>P</a:t>
          </a:r>
        </a:p>
      </dgm:t>
    </dgm:pt>
    <dgm:pt modelId="{2A6D2228-CF3A-4202-8076-1E526997C846}" type="parTrans" cxnId="{33927E9C-5AA5-4CA3-A606-87BE836FBD05}">
      <dgm:prSet/>
      <dgm:spPr/>
      <dgm:t>
        <a:bodyPr/>
        <a:lstStyle/>
        <a:p>
          <a:endParaRPr lang="fr-FR"/>
        </a:p>
      </dgm:t>
    </dgm:pt>
    <dgm:pt modelId="{B1E4CC5C-9BF6-4958-9F07-D2C4D2D3FB18}" type="sibTrans" cxnId="{33927E9C-5AA5-4CA3-A606-87BE836FBD05}">
      <dgm:prSet/>
      <dgm:spPr/>
      <dgm:t>
        <a:bodyPr/>
        <a:lstStyle/>
        <a:p>
          <a:endParaRPr lang="fr-FR"/>
        </a:p>
      </dgm:t>
    </dgm:pt>
    <dgm:pt modelId="{7AD7D167-A58A-4BF2-A10D-2DB4BDA6BEBB}">
      <dgm:prSet phldrT="[Texte]"/>
      <dgm:spPr/>
      <dgm:t>
        <a:bodyPr/>
        <a:lstStyle/>
        <a:p>
          <a:r>
            <a:rPr lang="fr-FR"/>
            <a:t>P</a:t>
          </a:r>
        </a:p>
      </dgm:t>
    </dgm:pt>
    <dgm:pt modelId="{1695B4EC-E634-417C-BA69-11B0EBD30F6B}" type="parTrans" cxnId="{3D1618F3-3AA5-4A83-97DA-E4DB1CF52BE1}">
      <dgm:prSet/>
      <dgm:spPr/>
      <dgm:t>
        <a:bodyPr/>
        <a:lstStyle/>
        <a:p>
          <a:endParaRPr lang="fr-FR"/>
        </a:p>
      </dgm:t>
    </dgm:pt>
    <dgm:pt modelId="{0CC5714C-1BEB-4677-90DF-D3D32EAB0A39}" type="sibTrans" cxnId="{3D1618F3-3AA5-4A83-97DA-E4DB1CF52BE1}">
      <dgm:prSet/>
      <dgm:spPr/>
      <dgm:t>
        <a:bodyPr/>
        <a:lstStyle/>
        <a:p>
          <a:endParaRPr lang="fr-FR"/>
        </a:p>
      </dgm:t>
    </dgm:pt>
    <dgm:pt modelId="{DE8788DB-FC45-41DA-8EEF-BEB57726E45C}">
      <dgm:prSet phldrT="[Texte]"/>
      <dgm:spPr/>
      <dgm:t>
        <a:bodyPr/>
        <a:lstStyle/>
        <a:p>
          <a:r>
            <a:rPr lang="fr-FR"/>
            <a:t>F</a:t>
          </a:r>
        </a:p>
      </dgm:t>
    </dgm:pt>
    <dgm:pt modelId="{61CDDDD7-1C6F-44F9-9C1F-2F0998358E1B}" type="parTrans" cxnId="{5E62F638-964C-4567-83AB-AB325BFA3792}">
      <dgm:prSet/>
      <dgm:spPr/>
      <dgm:t>
        <a:bodyPr/>
        <a:lstStyle/>
        <a:p>
          <a:endParaRPr lang="fr-FR"/>
        </a:p>
      </dgm:t>
    </dgm:pt>
    <dgm:pt modelId="{723A46A4-366A-4674-ADE2-42B9238B0DA3}" type="sibTrans" cxnId="{5E62F638-964C-4567-83AB-AB325BFA3792}">
      <dgm:prSet/>
      <dgm:spPr/>
      <dgm:t>
        <a:bodyPr/>
        <a:lstStyle/>
        <a:p>
          <a:endParaRPr lang="fr-FR"/>
        </a:p>
      </dgm:t>
    </dgm:pt>
    <dgm:pt modelId="{2891D667-71CD-487B-8942-3F2580FD7722}">
      <dgm:prSet phldrT="[Texte]"/>
      <dgm:spPr/>
      <dgm:t>
        <a:bodyPr/>
        <a:lstStyle/>
        <a:p>
          <a:r>
            <a:rPr lang="fr-FR"/>
            <a:t>F</a:t>
          </a:r>
        </a:p>
      </dgm:t>
    </dgm:pt>
    <dgm:pt modelId="{5FFDFB18-CC9C-48A3-8FCA-E78F6535753A}" type="parTrans" cxnId="{E1914EA8-C4BF-48C2-8558-1E2F21EF8E10}">
      <dgm:prSet/>
      <dgm:spPr/>
      <dgm:t>
        <a:bodyPr/>
        <a:lstStyle/>
        <a:p>
          <a:endParaRPr lang="fr-FR"/>
        </a:p>
      </dgm:t>
    </dgm:pt>
    <dgm:pt modelId="{BDB2E6B1-A178-427E-9885-1F4D31134D07}" type="sibTrans" cxnId="{E1914EA8-C4BF-48C2-8558-1E2F21EF8E10}">
      <dgm:prSet/>
      <dgm:spPr/>
      <dgm:t>
        <a:bodyPr/>
        <a:lstStyle/>
        <a:p>
          <a:endParaRPr lang="fr-FR"/>
        </a:p>
      </dgm:t>
    </dgm:pt>
    <dgm:pt modelId="{2FC01FED-2108-4DBA-BA37-5B7774C0F720}">
      <dgm:prSet/>
      <dgm:spPr/>
      <dgm:t>
        <a:bodyPr/>
        <a:lstStyle/>
        <a:p>
          <a:r>
            <a:rPr lang="fr-FR"/>
            <a:t>P</a:t>
          </a:r>
        </a:p>
      </dgm:t>
    </dgm:pt>
    <dgm:pt modelId="{98AD06E5-5752-4CA2-9BFC-9AC12006CE86}" type="parTrans" cxnId="{AD1D5868-6D82-4A5C-942F-9C70D96E073D}">
      <dgm:prSet/>
      <dgm:spPr/>
      <dgm:t>
        <a:bodyPr/>
        <a:lstStyle/>
        <a:p>
          <a:endParaRPr lang="fr-FR"/>
        </a:p>
      </dgm:t>
    </dgm:pt>
    <dgm:pt modelId="{9F925063-757C-4952-AC42-B5C83B1B9A6C}" type="sibTrans" cxnId="{AD1D5868-6D82-4A5C-942F-9C70D96E073D}">
      <dgm:prSet/>
      <dgm:spPr/>
      <dgm:t>
        <a:bodyPr/>
        <a:lstStyle/>
        <a:p>
          <a:endParaRPr lang="fr-FR"/>
        </a:p>
      </dgm:t>
    </dgm:pt>
    <dgm:pt modelId="{A557A767-A5AB-4F87-BA17-F76D8A7E370E}">
      <dgm:prSet/>
      <dgm:spPr/>
      <dgm:t>
        <a:bodyPr/>
        <a:lstStyle/>
        <a:p>
          <a:r>
            <a:rPr lang="fr-FR"/>
            <a:t>F</a:t>
          </a:r>
        </a:p>
      </dgm:t>
    </dgm:pt>
    <dgm:pt modelId="{E400173C-A7A9-4724-9FCE-24DFE5874ACF}" type="parTrans" cxnId="{F9658613-A762-427D-9852-E48E8A106740}">
      <dgm:prSet/>
      <dgm:spPr/>
      <dgm:t>
        <a:bodyPr/>
        <a:lstStyle/>
        <a:p>
          <a:endParaRPr lang="fr-FR"/>
        </a:p>
      </dgm:t>
    </dgm:pt>
    <dgm:pt modelId="{4B1F50D1-DE12-4CE8-800D-EE088240966E}" type="sibTrans" cxnId="{F9658613-A762-427D-9852-E48E8A106740}">
      <dgm:prSet/>
      <dgm:spPr/>
      <dgm:t>
        <a:bodyPr/>
        <a:lstStyle/>
        <a:p>
          <a:endParaRPr lang="fr-FR"/>
        </a:p>
      </dgm:t>
    </dgm:pt>
    <dgm:pt modelId="{FA46194E-7439-4025-AFA7-D8C0F37F0841}">
      <dgm:prSet/>
      <dgm:spPr/>
      <dgm:t>
        <a:bodyPr/>
        <a:lstStyle/>
        <a:p>
          <a:r>
            <a:rPr lang="fr-FR"/>
            <a:t>P</a:t>
          </a:r>
        </a:p>
      </dgm:t>
    </dgm:pt>
    <dgm:pt modelId="{1B68B3DF-2218-47C4-AC8C-5E7D6ADC6C90}" type="parTrans" cxnId="{5F076C85-CBA5-4DA5-9FB0-D506923A265A}">
      <dgm:prSet/>
      <dgm:spPr/>
      <dgm:t>
        <a:bodyPr/>
        <a:lstStyle/>
        <a:p>
          <a:endParaRPr lang="fr-FR"/>
        </a:p>
      </dgm:t>
    </dgm:pt>
    <dgm:pt modelId="{690B338F-7D65-42B0-9779-259A9D88218A}" type="sibTrans" cxnId="{5F076C85-CBA5-4DA5-9FB0-D506923A265A}">
      <dgm:prSet/>
      <dgm:spPr/>
      <dgm:t>
        <a:bodyPr/>
        <a:lstStyle/>
        <a:p>
          <a:endParaRPr lang="fr-FR"/>
        </a:p>
      </dgm:t>
    </dgm:pt>
    <dgm:pt modelId="{9634E260-046E-4B48-BDFB-C1E93D3757F7}">
      <dgm:prSet/>
      <dgm:spPr/>
      <dgm:t>
        <a:bodyPr/>
        <a:lstStyle/>
        <a:p>
          <a:r>
            <a:rPr lang="fr-FR"/>
            <a:t>F</a:t>
          </a:r>
        </a:p>
      </dgm:t>
    </dgm:pt>
    <dgm:pt modelId="{F29534CF-5C32-410B-977C-3E9C882EE4F5}" type="parTrans" cxnId="{F37FFB5F-32E5-42D0-8EE9-2DEFA012A988}">
      <dgm:prSet/>
      <dgm:spPr/>
      <dgm:t>
        <a:bodyPr/>
        <a:lstStyle/>
        <a:p>
          <a:endParaRPr lang="fr-FR"/>
        </a:p>
      </dgm:t>
    </dgm:pt>
    <dgm:pt modelId="{EBA957A2-EECA-46D7-A1DD-BCD91D8206FA}" type="sibTrans" cxnId="{F37FFB5F-32E5-42D0-8EE9-2DEFA012A988}">
      <dgm:prSet/>
      <dgm:spPr/>
      <dgm:t>
        <a:bodyPr/>
        <a:lstStyle/>
        <a:p>
          <a:endParaRPr lang="fr-FR"/>
        </a:p>
      </dgm:t>
    </dgm:pt>
    <dgm:pt modelId="{BAE36D59-92AE-44EB-A71E-24F242EECBAA}">
      <dgm:prSet/>
      <dgm:spPr/>
      <dgm:t>
        <a:bodyPr/>
        <a:lstStyle/>
        <a:p>
          <a:r>
            <a:rPr lang="fr-FR"/>
            <a:t>P</a:t>
          </a:r>
        </a:p>
      </dgm:t>
    </dgm:pt>
    <dgm:pt modelId="{21B468EC-3C24-409F-B953-DACD8C919015}" type="parTrans" cxnId="{7FA99862-AA0E-457B-8629-B7999E989008}">
      <dgm:prSet/>
      <dgm:spPr/>
      <dgm:t>
        <a:bodyPr/>
        <a:lstStyle/>
        <a:p>
          <a:endParaRPr lang="fr-FR"/>
        </a:p>
      </dgm:t>
    </dgm:pt>
    <dgm:pt modelId="{313AAF64-4A02-44C7-A639-4B70AAA6D4AC}" type="sibTrans" cxnId="{7FA99862-AA0E-457B-8629-B7999E989008}">
      <dgm:prSet/>
      <dgm:spPr/>
      <dgm:t>
        <a:bodyPr/>
        <a:lstStyle/>
        <a:p>
          <a:endParaRPr lang="fr-FR"/>
        </a:p>
      </dgm:t>
    </dgm:pt>
    <dgm:pt modelId="{FD5733DC-FB0C-454F-8693-732FD7758D61}">
      <dgm:prSet/>
      <dgm:spPr/>
      <dgm:t>
        <a:bodyPr/>
        <a:lstStyle/>
        <a:p>
          <a:r>
            <a:rPr lang="fr-FR"/>
            <a:t>F</a:t>
          </a:r>
        </a:p>
      </dgm:t>
    </dgm:pt>
    <dgm:pt modelId="{0F8798C8-F84D-4370-915E-16F15D72ABF4}" type="parTrans" cxnId="{D6565F4F-16F9-4405-B940-14F85972C597}">
      <dgm:prSet/>
      <dgm:spPr/>
      <dgm:t>
        <a:bodyPr/>
        <a:lstStyle/>
        <a:p>
          <a:endParaRPr lang="fr-FR"/>
        </a:p>
      </dgm:t>
    </dgm:pt>
    <dgm:pt modelId="{88E4430A-4D06-4224-95D2-60944D852FFA}" type="sibTrans" cxnId="{D6565F4F-16F9-4405-B940-14F85972C597}">
      <dgm:prSet/>
      <dgm:spPr/>
      <dgm:t>
        <a:bodyPr/>
        <a:lstStyle/>
        <a:p>
          <a:endParaRPr lang="fr-FR"/>
        </a:p>
      </dgm:t>
    </dgm:pt>
    <dgm:pt modelId="{52C1CB48-1E00-45D9-B297-D5235FDAD063}">
      <dgm:prSet/>
      <dgm:spPr/>
      <dgm:t>
        <a:bodyPr/>
        <a:lstStyle/>
        <a:p>
          <a:r>
            <a:rPr lang="fr-FR"/>
            <a:t>P</a:t>
          </a:r>
        </a:p>
      </dgm:t>
    </dgm:pt>
    <dgm:pt modelId="{5BD6A016-8AD4-44C9-9976-741937611FCF}" type="parTrans" cxnId="{3E7307B3-91E5-49ED-B784-21C7A2E46B33}">
      <dgm:prSet/>
      <dgm:spPr/>
      <dgm:t>
        <a:bodyPr/>
        <a:lstStyle/>
        <a:p>
          <a:endParaRPr lang="fr-FR"/>
        </a:p>
      </dgm:t>
    </dgm:pt>
    <dgm:pt modelId="{0F991FF1-3D8A-44D5-86E8-A5CCC1F534B6}" type="sibTrans" cxnId="{3E7307B3-91E5-49ED-B784-21C7A2E46B33}">
      <dgm:prSet/>
      <dgm:spPr/>
      <dgm:t>
        <a:bodyPr/>
        <a:lstStyle/>
        <a:p>
          <a:endParaRPr lang="fr-FR"/>
        </a:p>
      </dgm:t>
    </dgm:pt>
    <dgm:pt modelId="{3FB56214-FD9C-4CAA-9A2D-873CE12487AC}">
      <dgm:prSet/>
      <dgm:spPr/>
      <dgm:t>
        <a:bodyPr/>
        <a:lstStyle/>
        <a:p>
          <a:r>
            <a:rPr lang="fr-FR"/>
            <a:t>F</a:t>
          </a:r>
        </a:p>
      </dgm:t>
    </dgm:pt>
    <dgm:pt modelId="{B6319098-F25C-447D-B5CC-12E625FD235B}" type="parTrans" cxnId="{E44DD13F-3477-49CE-9994-0A09DA768609}">
      <dgm:prSet/>
      <dgm:spPr/>
      <dgm:t>
        <a:bodyPr/>
        <a:lstStyle/>
        <a:p>
          <a:endParaRPr lang="fr-FR"/>
        </a:p>
      </dgm:t>
    </dgm:pt>
    <dgm:pt modelId="{CF716E13-5D65-4E61-BA18-52B308AB2306}" type="sibTrans" cxnId="{E44DD13F-3477-49CE-9994-0A09DA768609}">
      <dgm:prSet/>
      <dgm:spPr/>
      <dgm:t>
        <a:bodyPr/>
        <a:lstStyle/>
        <a:p>
          <a:endParaRPr lang="fr-FR"/>
        </a:p>
      </dgm:t>
    </dgm:pt>
    <dgm:pt modelId="{6E4C7E06-01D9-454D-B4B0-1BBE458BF592}">
      <dgm:prSet/>
      <dgm:spPr/>
      <dgm:t>
        <a:bodyPr/>
        <a:lstStyle/>
        <a:p>
          <a:r>
            <a:rPr lang="fr-FR"/>
            <a:t>P</a:t>
          </a:r>
        </a:p>
      </dgm:t>
    </dgm:pt>
    <dgm:pt modelId="{42434568-5FC9-4DC9-B4F6-041A66C9BAD0}" type="parTrans" cxnId="{2A6DF5DD-EB79-4B12-A418-F10864FDFA9C}">
      <dgm:prSet/>
      <dgm:spPr/>
      <dgm:t>
        <a:bodyPr/>
        <a:lstStyle/>
        <a:p>
          <a:endParaRPr lang="fr-FR"/>
        </a:p>
      </dgm:t>
    </dgm:pt>
    <dgm:pt modelId="{47027407-EF8B-466B-8724-26EE8EB6A87E}" type="sibTrans" cxnId="{2A6DF5DD-EB79-4B12-A418-F10864FDFA9C}">
      <dgm:prSet/>
      <dgm:spPr/>
      <dgm:t>
        <a:bodyPr/>
        <a:lstStyle/>
        <a:p>
          <a:endParaRPr lang="fr-FR"/>
        </a:p>
      </dgm:t>
    </dgm:pt>
    <dgm:pt modelId="{B1D46AF8-3EF0-4536-A764-94687581CF29}">
      <dgm:prSet/>
      <dgm:spPr/>
      <dgm:t>
        <a:bodyPr/>
        <a:lstStyle/>
        <a:p>
          <a:r>
            <a:rPr lang="fr-FR"/>
            <a:t>F</a:t>
          </a:r>
        </a:p>
      </dgm:t>
    </dgm:pt>
    <dgm:pt modelId="{C27FEFDE-3AA6-4310-BA47-032D5C6C43C9}" type="parTrans" cxnId="{EB15F40E-AADC-4338-A255-99F8809E13C5}">
      <dgm:prSet/>
      <dgm:spPr/>
      <dgm:t>
        <a:bodyPr/>
        <a:lstStyle/>
        <a:p>
          <a:endParaRPr lang="fr-FR"/>
        </a:p>
      </dgm:t>
    </dgm:pt>
    <dgm:pt modelId="{D18E61BB-F943-4581-8502-8766EE17C1C1}" type="sibTrans" cxnId="{EB15F40E-AADC-4338-A255-99F8809E13C5}">
      <dgm:prSet/>
      <dgm:spPr/>
      <dgm:t>
        <a:bodyPr/>
        <a:lstStyle/>
        <a:p>
          <a:endParaRPr lang="fr-FR"/>
        </a:p>
      </dgm:t>
    </dgm:pt>
    <dgm:pt modelId="{DF976722-7F21-45FF-8C82-5A7750893FC5}" type="pres">
      <dgm:prSet presAssocID="{3F73B335-C4FF-4060-BCF8-D9610553FB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D4EE0A5-3A71-4AC1-9BA7-97495B00CFDF}" type="pres">
      <dgm:prSet presAssocID="{A4FAE96D-9E14-4169-80DE-5F588DD8F83F}" presName="root1" presStyleCnt="0"/>
      <dgm:spPr/>
    </dgm:pt>
    <dgm:pt modelId="{0E1FAF24-C5B7-40A6-AD7B-E023618A3AC5}" type="pres">
      <dgm:prSet presAssocID="{A4FAE96D-9E14-4169-80DE-5F588DD8F83F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C9BC2D6-F171-468B-BECE-748BB3DE16F2}" type="pres">
      <dgm:prSet presAssocID="{A4FAE96D-9E14-4169-80DE-5F588DD8F83F}" presName="level2hierChild" presStyleCnt="0"/>
      <dgm:spPr/>
    </dgm:pt>
    <dgm:pt modelId="{EF364012-A46B-4045-A6B2-155A76AFF31E}" type="pres">
      <dgm:prSet presAssocID="{1695B4EC-E634-417C-BA69-11B0EBD30F6B}" presName="conn2-1" presStyleLbl="parChTrans1D2" presStyleIdx="0" presStyleCnt="4"/>
      <dgm:spPr/>
      <dgm:t>
        <a:bodyPr/>
        <a:lstStyle/>
        <a:p>
          <a:endParaRPr lang="fr-FR"/>
        </a:p>
      </dgm:t>
    </dgm:pt>
    <dgm:pt modelId="{F68878AF-36CB-4FE7-87F6-E5A7EA2A667C}" type="pres">
      <dgm:prSet presAssocID="{1695B4EC-E634-417C-BA69-11B0EBD30F6B}" presName="connTx" presStyleLbl="parChTrans1D2" presStyleIdx="0" presStyleCnt="4"/>
      <dgm:spPr/>
      <dgm:t>
        <a:bodyPr/>
        <a:lstStyle/>
        <a:p>
          <a:endParaRPr lang="fr-FR"/>
        </a:p>
      </dgm:t>
    </dgm:pt>
    <dgm:pt modelId="{3980AAED-0439-4187-B741-2D4F5DF5ADD4}" type="pres">
      <dgm:prSet presAssocID="{7AD7D167-A58A-4BF2-A10D-2DB4BDA6BEBB}" presName="root2" presStyleCnt="0"/>
      <dgm:spPr/>
    </dgm:pt>
    <dgm:pt modelId="{5F96BF05-ECBB-45C3-9C64-9BA9B686406A}" type="pres">
      <dgm:prSet presAssocID="{7AD7D167-A58A-4BF2-A10D-2DB4BDA6BEBB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55C9868-BE2A-4993-8090-68B9152D9194}" type="pres">
      <dgm:prSet presAssocID="{7AD7D167-A58A-4BF2-A10D-2DB4BDA6BEBB}" presName="level3hierChild" presStyleCnt="0"/>
      <dgm:spPr/>
    </dgm:pt>
    <dgm:pt modelId="{58484ACB-E865-4040-A8E6-4AA7265C3723}" type="pres">
      <dgm:prSet presAssocID="{1B68B3DF-2218-47C4-AC8C-5E7D6ADC6C90}" presName="conn2-1" presStyleLbl="parChTrans1D3" presStyleIdx="0" presStyleCnt="8"/>
      <dgm:spPr/>
      <dgm:t>
        <a:bodyPr/>
        <a:lstStyle/>
        <a:p>
          <a:endParaRPr lang="fr-FR"/>
        </a:p>
      </dgm:t>
    </dgm:pt>
    <dgm:pt modelId="{9EEB03CC-3B57-4554-AB36-FDEBDF41C3A1}" type="pres">
      <dgm:prSet presAssocID="{1B68B3DF-2218-47C4-AC8C-5E7D6ADC6C90}" presName="connTx" presStyleLbl="parChTrans1D3" presStyleIdx="0" presStyleCnt="8"/>
      <dgm:spPr/>
      <dgm:t>
        <a:bodyPr/>
        <a:lstStyle/>
        <a:p>
          <a:endParaRPr lang="fr-FR"/>
        </a:p>
      </dgm:t>
    </dgm:pt>
    <dgm:pt modelId="{24EBBDF2-D512-4A07-8E2F-47BEC07DFDBB}" type="pres">
      <dgm:prSet presAssocID="{FA46194E-7439-4025-AFA7-D8C0F37F0841}" presName="root2" presStyleCnt="0"/>
      <dgm:spPr/>
    </dgm:pt>
    <dgm:pt modelId="{A55C460A-2351-463E-B365-69BDE93BC5AD}" type="pres">
      <dgm:prSet presAssocID="{FA46194E-7439-4025-AFA7-D8C0F37F0841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7563631-D3EF-4447-9B5F-C5C1E381F32F}" type="pres">
      <dgm:prSet presAssocID="{FA46194E-7439-4025-AFA7-D8C0F37F0841}" presName="level3hierChild" presStyleCnt="0"/>
      <dgm:spPr/>
    </dgm:pt>
    <dgm:pt modelId="{8154B017-54F1-4295-B400-7CFCCD48AAEF}" type="pres">
      <dgm:prSet presAssocID="{F29534CF-5C32-410B-977C-3E9C882EE4F5}" presName="conn2-1" presStyleLbl="parChTrans1D3" presStyleIdx="1" presStyleCnt="8"/>
      <dgm:spPr/>
      <dgm:t>
        <a:bodyPr/>
        <a:lstStyle/>
        <a:p>
          <a:endParaRPr lang="fr-FR"/>
        </a:p>
      </dgm:t>
    </dgm:pt>
    <dgm:pt modelId="{83724E6A-16E6-42E0-8534-DF2925245427}" type="pres">
      <dgm:prSet presAssocID="{F29534CF-5C32-410B-977C-3E9C882EE4F5}" presName="connTx" presStyleLbl="parChTrans1D3" presStyleIdx="1" presStyleCnt="8"/>
      <dgm:spPr/>
      <dgm:t>
        <a:bodyPr/>
        <a:lstStyle/>
        <a:p>
          <a:endParaRPr lang="fr-FR"/>
        </a:p>
      </dgm:t>
    </dgm:pt>
    <dgm:pt modelId="{DF640244-2D97-4EC5-88C6-528CF1AB3E77}" type="pres">
      <dgm:prSet presAssocID="{9634E260-046E-4B48-BDFB-C1E93D3757F7}" presName="root2" presStyleCnt="0"/>
      <dgm:spPr/>
    </dgm:pt>
    <dgm:pt modelId="{D4C2A132-3690-46F6-9D7E-6A59CB1DB2F9}" type="pres">
      <dgm:prSet presAssocID="{9634E260-046E-4B48-BDFB-C1E93D3757F7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110020-E6C7-40DC-AB8E-6420375A1A4A}" type="pres">
      <dgm:prSet presAssocID="{9634E260-046E-4B48-BDFB-C1E93D3757F7}" presName="level3hierChild" presStyleCnt="0"/>
      <dgm:spPr/>
    </dgm:pt>
    <dgm:pt modelId="{90D4B158-B907-4436-95B2-A0EC04DCF363}" type="pres">
      <dgm:prSet presAssocID="{61CDDDD7-1C6F-44F9-9C1F-2F0998358E1B}" presName="conn2-1" presStyleLbl="parChTrans1D2" presStyleIdx="1" presStyleCnt="4"/>
      <dgm:spPr/>
      <dgm:t>
        <a:bodyPr/>
        <a:lstStyle/>
        <a:p>
          <a:endParaRPr lang="fr-FR"/>
        </a:p>
      </dgm:t>
    </dgm:pt>
    <dgm:pt modelId="{D7EB6FB7-0E36-4479-8209-9895E01B2BEB}" type="pres">
      <dgm:prSet presAssocID="{61CDDDD7-1C6F-44F9-9C1F-2F0998358E1B}" presName="connTx" presStyleLbl="parChTrans1D2" presStyleIdx="1" presStyleCnt="4"/>
      <dgm:spPr/>
      <dgm:t>
        <a:bodyPr/>
        <a:lstStyle/>
        <a:p>
          <a:endParaRPr lang="fr-FR"/>
        </a:p>
      </dgm:t>
    </dgm:pt>
    <dgm:pt modelId="{B943A0C9-C73F-41FF-82EC-7E7B7469848A}" type="pres">
      <dgm:prSet presAssocID="{DE8788DB-FC45-41DA-8EEF-BEB57726E45C}" presName="root2" presStyleCnt="0"/>
      <dgm:spPr/>
    </dgm:pt>
    <dgm:pt modelId="{6C228EC7-2BEA-44B9-8822-F0313362FA4E}" type="pres">
      <dgm:prSet presAssocID="{DE8788DB-FC45-41DA-8EEF-BEB57726E45C}" presName="LevelTwoTextNode" presStyleLbl="node2" presStyleIdx="1" presStyleCnt="4" custLinFactNeighborX="17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1C2C8BB-2CE2-4710-BCA9-FAC64AD32026}" type="pres">
      <dgm:prSet presAssocID="{DE8788DB-FC45-41DA-8EEF-BEB57726E45C}" presName="level3hierChild" presStyleCnt="0"/>
      <dgm:spPr/>
    </dgm:pt>
    <dgm:pt modelId="{306305C1-6F56-4C53-BB71-5C76EBD1EC88}" type="pres">
      <dgm:prSet presAssocID="{21B468EC-3C24-409F-B953-DACD8C919015}" presName="conn2-1" presStyleLbl="parChTrans1D3" presStyleIdx="2" presStyleCnt="8"/>
      <dgm:spPr/>
      <dgm:t>
        <a:bodyPr/>
        <a:lstStyle/>
        <a:p>
          <a:endParaRPr lang="fr-FR"/>
        </a:p>
      </dgm:t>
    </dgm:pt>
    <dgm:pt modelId="{D329B2FD-D7A3-4499-9876-DD7269861F14}" type="pres">
      <dgm:prSet presAssocID="{21B468EC-3C24-409F-B953-DACD8C919015}" presName="connTx" presStyleLbl="parChTrans1D3" presStyleIdx="2" presStyleCnt="8"/>
      <dgm:spPr/>
      <dgm:t>
        <a:bodyPr/>
        <a:lstStyle/>
        <a:p>
          <a:endParaRPr lang="fr-FR"/>
        </a:p>
      </dgm:t>
    </dgm:pt>
    <dgm:pt modelId="{B64F277B-AA5E-4C9D-90D5-AEB367E13846}" type="pres">
      <dgm:prSet presAssocID="{BAE36D59-92AE-44EB-A71E-24F242EECBAA}" presName="root2" presStyleCnt="0"/>
      <dgm:spPr/>
    </dgm:pt>
    <dgm:pt modelId="{619DA915-256D-42D4-8987-B0C2F8ABD45D}" type="pres">
      <dgm:prSet presAssocID="{BAE36D59-92AE-44EB-A71E-24F242EECBAA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ED1F32E-9266-4A22-8017-9F354CBE3285}" type="pres">
      <dgm:prSet presAssocID="{BAE36D59-92AE-44EB-A71E-24F242EECBAA}" presName="level3hierChild" presStyleCnt="0"/>
      <dgm:spPr/>
    </dgm:pt>
    <dgm:pt modelId="{CEB595AA-545D-4D5E-A471-19EAF2573339}" type="pres">
      <dgm:prSet presAssocID="{0F8798C8-F84D-4370-915E-16F15D72ABF4}" presName="conn2-1" presStyleLbl="parChTrans1D3" presStyleIdx="3" presStyleCnt="8"/>
      <dgm:spPr/>
      <dgm:t>
        <a:bodyPr/>
        <a:lstStyle/>
        <a:p>
          <a:endParaRPr lang="fr-FR"/>
        </a:p>
      </dgm:t>
    </dgm:pt>
    <dgm:pt modelId="{75985330-B360-4389-B0CB-AFA0FE2790C1}" type="pres">
      <dgm:prSet presAssocID="{0F8798C8-F84D-4370-915E-16F15D72ABF4}" presName="connTx" presStyleLbl="parChTrans1D3" presStyleIdx="3" presStyleCnt="8"/>
      <dgm:spPr/>
      <dgm:t>
        <a:bodyPr/>
        <a:lstStyle/>
        <a:p>
          <a:endParaRPr lang="fr-FR"/>
        </a:p>
      </dgm:t>
    </dgm:pt>
    <dgm:pt modelId="{F1C5C034-1A30-4B78-B2A2-0C64AACA40CA}" type="pres">
      <dgm:prSet presAssocID="{FD5733DC-FB0C-454F-8693-732FD7758D61}" presName="root2" presStyleCnt="0"/>
      <dgm:spPr/>
    </dgm:pt>
    <dgm:pt modelId="{7CA6335D-8449-4C69-9874-F505BEC5D889}" type="pres">
      <dgm:prSet presAssocID="{FD5733DC-FB0C-454F-8693-732FD7758D61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F502A72-B7E3-4D44-A006-CFFD77521328}" type="pres">
      <dgm:prSet presAssocID="{FD5733DC-FB0C-454F-8693-732FD7758D61}" presName="level3hierChild" presStyleCnt="0"/>
      <dgm:spPr/>
    </dgm:pt>
    <dgm:pt modelId="{064920DC-C7CA-46C3-AF0A-01A8483A208B}" type="pres">
      <dgm:prSet presAssocID="{2891D667-71CD-487B-8942-3F2580FD7722}" presName="root1" presStyleCnt="0"/>
      <dgm:spPr/>
    </dgm:pt>
    <dgm:pt modelId="{BA2C57B0-F3F0-4FBD-8487-73EBCDE057AB}" type="pres">
      <dgm:prSet presAssocID="{2891D667-71CD-487B-8942-3F2580FD7722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7A5510-F5D0-4AAE-A95B-E01D1481F345}" type="pres">
      <dgm:prSet presAssocID="{2891D667-71CD-487B-8942-3F2580FD7722}" presName="level2hierChild" presStyleCnt="0"/>
      <dgm:spPr/>
    </dgm:pt>
    <dgm:pt modelId="{CA3BB116-6D0C-4DC4-AE8B-FA5B0EEBE1CC}" type="pres">
      <dgm:prSet presAssocID="{98AD06E5-5752-4CA2-9BFC-9AC12006CE86}" presName="conn2-1" presStyleLbl="parChTrans1D2" presStyleIdx="2" presStyleCnt="4"/>
      <dgm:spPr/>
      <dgm:t>
        <a:bodyPr/>
        <a:lstStyle/>
        <a:p>
          <a:endParaRPr lang="fr-FR"/>
        </a:p>
      </dgm:t>
    </dgm:pt>
    <dgm:pt modelId="{1A1EE8F8-DFC9-424C-A131-919D1D710089}" type="pres">
      <dgm:prSet presAssocID="{98AD06E5-5752-4CA2-9BFC-9AC12006CE86}" presName="connTx" presStyleLbl="parChTrans1D2" presStyleIdx="2" presStyleCnt="4"/>
      <dgm:spPr/>
      <dgm:t>
        <a:bodyPr/>
        <a:lstStyle/>
        <a:p>
          <a:endParaRPr lang="fr-FR"/>
        </a:p>
      </dgm:t>
    </dgm:pt>
    <dgm:pt modelId="{D537EAC0-01E8-4C82-AE44-72476C86BB63}" type="pres">
      <dgm:prSet presAssocID="{2FC01FED-2108-4DBA-BA37-5B7774C0F720}" presName="root2" presStyleCnt="0"/>
      <dgm:spPr/>
    </dgm:pt>
    <dgm:pt modelId="{B29FFDF0-81FB-452E-B4D7-DA19ACB9831E}" type="pres">
      <dgm:prSet presAssocID="{2FC01FED-2108-4DBA-BA37-5B7774C0F720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016ADF4-2C39-49D9-9117-7454A0EB058A}" type="pres">
      <dgm:prSet presAssocID="{2FC01FED-2108-4DBA-BA37-5B7774C0F720}" presName="level3hierChild" presStyleCnt="0"/>
      <dgm:spPr/>
    </dgm:pt>
    <dgm:pt modelId="{8F219C8C-97CD-4B6A-AD5D-14ED5278C9D8}" type="pres">
      <dgm:prSet presAssocID="{5BD6A016-8AD4-44C9-9976-741937611FCF}" presName="conn2-1" presStyleLbl="parChTrans1D3" presStyleIdx="4" presStyleCnt="8"/>
      <dgm:spPr/>
      <dgm:t>
        <a:bodyPr/>
        <a:lstStyle/>
        <a:p>
          <a:endParaRPr lang="fr-FR"/>
        </a:p>
      </dgm:t>
    </dgm:pt>
    <dgm:pt modelId="{32C9B045-19F9-40F4-873B-82E1A5F106DA}" type="pres">
      <dgm:prSet presAssocID="{5BD6A016-8AD4-44C9-9976-741937611FCF}" presName="connTx" presStyleLbl="parChTrans1D3" presStyleIdx="4" presStyleCnt="8"/>
      <dgm:spPr/>
      <dgm:t>
        <a:bodyPr/>
        <a:lstStyle/>
        <a:p>
          <a:endParaRPr lang="fr-FR"/>
        </a:p>
      </dgm:t>
    </dgm:pt>
    <dgm:pt modelId="{1E5AECF8-F49E-491B-B2D6-1CB1C7971C6B}" type="pres">
      <dgm:prSet presAssocID="{52C1CB48-1E00-45D9-B297-D5235FDAD063}" presName="root2" presStyleCnt="0"/>
      <dgm:spPr/>
    </dgm:pt>
    <dgm:pt modelId="{A2851C79-4FDA-474A-8209-DF682D52EA7B}" type="pres">
      <dgm:prSet presAssocID="{52C1CB48-1E00-45D9-B297-D5235FDAD063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81358A7-9668-4ED1-9024-0545803B18A9}" type="pres">
      <dgm:prSet presAssocID="{52C1CB48-1E00-45D9-B297-D5235FDAD063}" presName="level3hierChild" presStyleCnt="0"/>
      <dgm:spPr/>
    </dgm:pt>
    <dgm:pt modelId="{EDAF2C99-389A-4D50-BA6A-67E1D1341CC6}" type="pres">
      <dgm:prSet presAssocID="{B6319098-F25C-447D-B5CC-12E625FD235B}" presName="conn2-1" presStyleLbl="parChTrans1D3" presStyleIdx="5" presStyleCnt="8"/>
      <dgm:spPr/>
      <dgm:t>
        <a:bodyPr/>
        <a:lstStyle/>
        <a:p>
          <a:endParaRPr lang="fr-FR"/>
        </a:p>
      </dgm:t>
    </dgm:pt>
    <dgm:pt modelId="{CF1FEA4C-EE90-45A2-B8DA-660166356D7A}" type="pres">
      <dgm:prSet presAssocID="{B6319098-F25C-447D-B5CC-12E625FD235B}" presName="connTx" presStyleLbl="parChTrans1D3" presStyleIdx="5" presStyleCnt="8"/>
      <dgm:spPr/>
      <dgm:t>
        <a:bodyPr/>
        <a:lstStyle/>
        <a:p>
          <a:endParaRPr lang="fr-FR"/>
        </a:p>
      </dgm:t>
    </dgm:pt>
    <dgm:pt modelId="{AB2F3ED9-6A61-496F-B1FF-A94556D0D6F8}" type="pres">
      <dgm:prSet presAssocID="{3FB56214-FD9C-4CAA-9A2D-873CE12487AC}" presName="root2" presStyleCnt="0"/>
      <dgm:spPr/>
    </dgm:pt>
    <dgm:pt modelId="{AF4A107D-C11A-47E6-BC3B-2E553FA18EC5}" type="pres">
      <dgm:prSet presAssocID="{3FB56214-FD9C-4CAA-9A2D-873CE12487AC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0B250E8-AA94-42E9-859B-D18237103F63}" type="pres">
      <dgm:prSet presAssocID="{3FB56214-FD9C-4CAA-9A2D-873CE12487AC}" presName="level3hierChild" presStyleCnt="0"/>
      <dgm:spPr/>
    </dgm:pt>
    <dgm:pt modelId="{32F2501C-41BF-45B1-B050-EE4E5F329214}" type="pres">
      <dgm:prSet presAssocID="{E400173C-A7A9-4724-9FCE-24DFE5874ACF}" presName="conn2-1" presStyleLbl="parChTrans1D2" presStyleIdx="3" presStyleCnt="4"/>
      <dgm:spPr/>
      <dgm:t>
        <a:bodyPr/>
        <a:lstStyle/>
        <a:p>
          <a:endParaRPr lang="fr-FR"/>
        </a:p>
      </dgm:t>
    </dgm:pt>
    <dgm:pt modelId="{952D1F4C-D3E4-496A-BE76-B203145276FC}" type="pres">
      <dgm:prSet presAssocID="{E400173C-A7A9-4724-9FCE-24DFE5874ACF}" presName="connTx" presStyleLbl="parChTrans1D2" presStyleIdx="3" presStyleCnt="4"/>
      <dgm:spPr/>
      <dgm:t>
        <a:bodyPr/>
        <a:lstStyle/>
        <a:p>
          <a:endParaRPr lang="fr-FR"/>
        </a:p>
      </dgm:t>
    </dgm:pt>
    <dgm:pt modelId="{6D95D95B-94CB-4ED9-BB30-A196D1102025}" type="pres">
      <dgm:prSet presAssocID="{A557A767-A5AB-4F87-BA17-F76D8A7E370E}" presName="root2" presStyleCnt="0"/>
      <dgm:spPr/>
    </dgm:pt>
    <dgm:pt modelId="{F263DA6E-A372-49D4-8F89-99B75C2844C2}" type="pres">
      <dgm:prSet presAssocID="{A557A767-A5AB-4F87-BA17-F76D8A7E370E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59278FD-358D-4565-A919-2A1610EEB3DC}" type="pres">
      <dgm:prSet presAssocID="{A557A767-A5AB-4F87-BA17-F76D8A7E370E}" presName="level3hierChild" presStyleCnt="0"/>
      <dgm:spPr/>
    </dgm:pt>
    <dgm:pt modelId="{E735E401-052F-4AC5-9D5A-2E7AB8FC7304}" type="pres">
      <dgm:prSet presAssocID="{42434568-5FC9-4DC9-B4F6-041A66C9BAD0}" presName="conn2-1" presStyleLbl="parChTrans1D3" presStyleIdx="6" presStyleCnt="8"/>
      <dgm:spPr/>
      <dgm:t>
        <a:bodyPr/>
        <a:lstStyle/>
        <a:p>
          <a:endParaRPr lang="fr-FR"/>
        </a:p>
      </dgm:t>
    </dgm:pt>
    <dgm:pt modelId="{04D23B18-6522-474D-9F2D-B44089217D32}" type="pres">
      <dgm:prSet presAssocID="{42434568-5FC9-4DC9-B4F6-041A66C9BAD0}" presName="connTx" presStyleLbl="parChTrans1D3" presStyleIdx="6" presStyleCnt="8"/>
      <dgm:spPr/>
      <dgm:t>
        <a:bodyPr/>
        <a:lstStyle/>
        <a:p>
          <a:endParaRPr lang="fr-FR"/>
        </a:p>
      </dgm:t>
    </dgm:pt>
    <dgm:pt modelId="{D21E61E8-86E2-4E71-9B2F-3C5075B09CC0}" type="pres">
      <dgm:prSet presAssocID="{6E4C7E06-01D9-454D-B4B0-1BBE458BF592}" presName="root2" presStyleCnt="0"/>
      <dgm:spPr/>
    </dgm:pt>
    <dgm:pt modelId="{13E9AEAB-80E6-408D-B1F0-B7EA883E32A8}" type="pres">
      <dgm:prSet presAssocID="{6E4C7E06-01D9-454D-B4B0-1BBE458BF592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51090F8-2BA5-4F32-99E1-C6A92646B2E1}" type="pres">
      <dgm:prSet presAssocID="{6E4C7E06-01D9-454D-B4B0-1BBE458BF592}" presName="level3hierChild" presStyleCnt="0"/>
      <dgm:spPr/>
    </dgm:pt>
    <dgm:pt modelId="{531905F9-087C-4BAE-BFB1-5BF67D24A19D}" type="pres">
      <dgm:prSet presAssocID="{C27FEFDE-3AA6-4310-BA47-032D5C6C43C9}" presName="conn2-1" presStyleLbl="parChTrans1D3" presStyleIdx="7" presStyleCnt="8"/>
      <dgm:spPr/>
      <dgm:t>
        <a:bodyPr/>
        <a:lstStyle/>
        <a:p>
          <a:endParaRPr lang="fr-FR"/>
        </a:p>
      </dgm:t>
    </dgm:pt>
    <dgm:pt modelId="{67624B7F-8D85-4985-A066-A9F7E76CDA94}" type="pres">
      <dgm:prSet presAssocID="{C27FEFDE-3AA6-4310-BA47-032D5C6C43C9}" presName="connTx" presStyleLbl="parChTrans1D3" presStyleIdx="7" presStyleCnt="8"/>
      <dgm:spPr/>
      <dgm:t>
        <a:bodyPr/>
        <a:lstStyle/>
        <a:p>
          <a:endParaRPr lang="fr-FR"/>
        </a:p>
      </dgm:t>
    </dgm:pt>
    <dgm:pt modelId="{8A4BEF1A-DC77-4040-88FB-86A67F268E58}" type="pres">
      <dgm:prSet presAssocID="{B1D46AF8-3EF0-4536-A764-94687581CF29}" presName="root2" presStyleCnt="0"/>
      <dgm:spPr/>
    </dgm:pt>
    <dgm:pt modelId="{C5B48BCF-B4B9-47B9-968F-6CED51A9C391}" type="pres">
      <dgm:prSet presAssocID="{B1D46AF8-3EF0-4536-A764-94687581CF29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339A5E8-122E-4FFA-A597-38C05634574B}" type="pres">
      <dgm:prSet presAssocID="{B1D46AF8-3EF0-4536-A764-94687581CF29}" presName="level3hierChild" presStyleCnt="0"/>
      <dgm:spPr/>
    </dgm:pt>
  </dgm:ptLst>
  <dgm:cxnLst>
    <dgm:cxn modelId="{F37FFB5F-32E5-42D0-8EE9-2DEFA012A988}" srcId="{7AD7D167-A58A-4BF2-A10D-2DB4BDA6BEBB}" destId="{9634E260-046E-4B48-BDFB-C1E93D3757F7}" srcOrd="1" destOrd="0" parTransId="{F29534CF-5C32-410B-977C-3E9C882EE4F5}" sibTransId="{EBA957A2-EECA-46D7-A1DD-BCD91D8206FA}"/>
    <dgm:cxn modelId="{AD1D5868-6D82-4A5C-942F-9C70D96E073D}" srcId="{2891D667-71CD-487B-8942-3F2580FD7722}" destId="{2FC01FED-2108-4DBA-BA37-5B7774C0F720}" srcOrd="0" destOrd="0" parTransId="{98AD06E5-5752-4CA2-9BFC-9AC12006CE86}" sibTransId="{9F925063-757C-4952-AC42-B5C83B1B9A6C}"/>
    <dgm:cxn modelId="{33927E9C-5AA5-4CA3-A606-87BE836FBD05}" srcId="{3F73B335-C4FF-4060-BCF8-D9610553FBB9}" destId="{A4FAE96D-9E14-4169-80DE-5F588DD8F83F}" srcOrd="0" destOrd="0" parTransId="{2A6D2228-CF3A-4202-8076-1E526997C846}" sibTransId="{B1E4CC5C-9BF6-4958-9F07-D2C4D2D3FB18}"/>
    <dgm:cxn modelId="{3E7307B3-91E5-49ED-B784-21C7A2E46B33}" srcId="{2FC01FED-2108-4DBA-BA37-5B7774C0F720}" destId="{52C1CB48-1E00-45D9-B297-D5235FDAD063}" srcOrd="0" destOrd="0" parTransId="{5BD6A016-8AD4-44C9-9976-741937611FCF}" sibTransId="{0F991FF1-3D8A-44D5-86E8-A5CCC1F534B6}"/>
    <dgm:cxn modelId="{2C480478-6A82-40C3-93AC-672653F8E871}" type="presOf" srcId="{E400173C-A7A9-4724-9FCE-24DFE5874ACF}" destId="{952D1F4C-D3E4-496A-BE76-B203145276FC}" srcOrd="1" destOrd="0" presId="urn:microsoft.com/office/officeart/2005/8/layout/hierarchy2"/>
    <dgm:cxn modelId="{81544C0A-828C-46EA-90CC-0C29B6974592}" type="presOf" srcId="{A4FAE96D-9E14-4169-80DE-5F588DD8F83F}" destId="{0E1FAF24-C5B7-40A6-AD7B-E023618A3AC5}" srcOrd="0" destOrd="0" presId="urn:microsoft.com/office/officeart/2005/8/layout/hierarchy2"/>
    <dgm:cxn modelId="{A241AF87-2AAA-437B-97F3-7794CEEB53F4}" type="presOf" srcId="{61CDDDD7-1C6F-44F9-9C1F-2F0998358E1B}" destId="{D7EB6FB7-0E36-4479-8209-9895E01B2BEB}" srcOrd="1" destOrd="0" presId="urn:microsoft.com/office/officeart/2005/8/layout/hierarchy2"/>
    <dgm:cxn modelId="{5EF5E0F2-12EE-4F8C-A3F4-B2E39EA6CFC7}" type="presOf" srcId="{21B468EC-3C24-409F-B953-DACD8C919015}" destId="{D329B2FD-D7A3-4499-9876-DD7269861F14}" srcOrd="1" destOrd="0" presId="urn:microsoft.com/office/officeart/2005/8/layout/hierarchy2"/>
    <dgm:cxn modelId="{1AA5DD66-3036-4EF1-A908-D75A860E2AEF}" type="presOf" srcId="{5BD6A016-8AD4-44C9-9976-741937611FCF}" destId="{32C9B045-19F9-40F4-873B-82E1A5F106DA}" srcOrd="1" destOrd="0" presId="urn:microsoft.com/office/officeart/2005/8/layout/hierarchy2"/>
    <dgm:cxn modelId="{F9658613-A762-427D-9852-E48E8A106740}" srcId="{2891D667-71CD-487B-8942-3F2580FD7722}" destId="{A557A767-A5AB-4F87-BA17-F76D8A7E370E}" srcOrd="1" destOrd="0" parTransId="{E400173C-A7A9-4724-9FCE-24DFE5874ACF}" sibTransId="{4B1F50D1-DE12-4CE8-800D-EE088240966E}"/>
    <dgm:cxn modelId="{D2F7D75E-6401-4FD5-87B2-4D8277B078B3}" type="presOf" srcId="{F29534CF-5C32-410B-977C-3E9C882EE4F5}" destId="{8154B017-54F1-4295-B400-7CFCCD48AAEF}" srcOrd="0" destOrd="0" presId="urn:microsoft.com/office/officeart/2005/8/layout/hierarchy2"/>
    <dgm:cxn modelId="{1432A067-ECB0-4C27-AEB4-F2FC77A4CC28}" type="presOf" srcId="{F29534CF-5C32-410B-977C-3E9C882EE4F5}" destId="{83724E6A-16E6-42E0-8534-DF2925245427}" srcOrd="1" destOrd="0" presId="urn:microsoft.com/office/officeart/2005/8/layout/hierarchy2"/>
    <dgm:cxn modelId="{8FA47417-BE59-495A-A729-A0AC644663B5}" type="presOf" srcId="{5BD6A016-8AD4-44C9-9976-741937611FCF}" destId="{8F219C8C-97CD-4B6A-AD5D-14ED5278C9D8}" srcOrd="0" destOrd="0" presId="urn:microsoft.com/office/officeart/2005/8/layout/hierarchy2"/>
    <dgm:cxn modelId="{430A1725-855A-4C6D-AE03-267F1AB1EFA4}" type="presOf" srcId="{98AD06E5-5752-4CA2-9BFC-9AC12006CE86}" destId="{1A1EE8F8-DFC9-424C-A131-919D1D710089}" srcOrd="1" destOrd="0" presId="urn:microsoft.com/office/officeart/2005/8/layout/hierarchy2"/>
    <dgm:cxn modelId="{6DDEB73C-9A83-4B7B-852F-8BE46902F98A}" type="presOf" srcId="{9634E260-046E-4B48-BDFB-C1E93D3757F7}" destId="{D4C2A132-3690-46F6-9D7E-6A59CB1DB2F9}" srcOrd="0" destOrd="0" presId="urn:microsoft.com/office/officeart/2005/8/layout/hierarchy2"/>
    <dgm:cxn modelId="{2875623B-F861-4C46-AA03-F6890F828AD8}" type="presOf" srcId="{B1D46AF8-3EF0-4536-A764-94687581CF29}" destId="{C5B48BCF-B4B9-47B9-968F-6CED51A9C391}" srcOrd="0" destOrd="0" presId="urn:microsoft.com/office/officeart/2005/8/layout/hierarchy2"/>
    <dgm:cxn modelId="{705EC80D-9C87-46B9-8988-CCC71B74AACD}" type="presOf" srcId="{1695B4EC-E634-417C-BA69-11B0EBD30F6B}" destId="{EF364012-A46B-4045-A6B2-155A76AFF31E}" srcOrd="0" destOrd="0" presId="urn:microsoft.com/office/officeart/2005/8/layout/hierarchy2"/>
    <dgm:cxn modelId="{C3B6CA89-4523-4631-BD9E-ED2DE48D8261}" type="presOf" srcId="{2891D667-71CD-487B-8942-3F2580FD7722}" destId="{BA2C57B0-F3F0-4FBD-8487-73EBCDE057AB}" srcOrd="0" destOrd="0" presId="urn:microsoft.com/office/officeart/2005/8/layout/hierarchy2"/>
    <dgm:cxn modelId="{36F9047B-448D-4200-BFC1-EE0828B33B68}" type="presOf" srcId="{FA46194E-7439-4025-AFA7-D8C0F37F0841}" destId="{A55C460A-2351-463E-B365-69BDE93BC5AD}" srcOrd="0" destOrd="0" presId="urn:microsoft.com/office/officeart/2005/8/layout/hierarchy2"/>
    <dgm:cxn modelId="{939A8014-5A30-489E-B445-C5FFBDD05B2F}" type="presOf" srcId="{BAE36D59-92AE-44EB-A71E-24F242EECBAA}" destId="{619DA915-256D-42D4-8987-B0C2F8ABD45D}" srcOrd="0" destOrd="0" presId="urn:microsoft.com/office/officeart/2005/8/layout/hierarchy2"/>
    <dgm:cxn modelId="{E1914EA8-C4BF-48C2-8558-1E2F21EF8E10}" srcId="{3F73B335-C4FF-4060-BCF8-D9610553FBB9}" destId="{2891D667-71CD-487B-8942-3F2580FD7722}" srcOrd="1" destOrd="0" parTransId="{5FFDFB18-CC9C-48A3-8FCA-E78F6535753A}" sibTransId="{BDB2E6B1-A178-427E-9885-1F4D31134D07}"/>
    <dgm:cxn modelId="{D6565F4F-16F9-4405-B940-14F85972C597}" srcId="{DE8788DB-FC45-41DA-8EEF-BEB57726E45C}" destId="{FD5733DC-FB0C-454F-8693-732FD7758D61}" srcOrd="1" destOrd="0" parTransId="{0F8798C8-F84D-4370-915E-16F15D72ABF4}" sibTransId="{88E4430A-4D06-4224-95D2-60944D852FFA}"/>
    <dgm:cxn modelId="{5E62F638-964C-4567-83AB-AB325BFA3792}" srcId="{A4FAE96D-9E14-4169-80DE-5F588DD8F83F}" destId="{DE8788DB-FC45-41DA-8EEF-BEB57726E45C}" srcOrd="1" destOrd="0" parTransId="{61CDDDD7-1C6F-44F9-9C1F-2F0998358E1B}" sibTransId="{723A46A4-366A-4674-ADE2-42B9238B0DA3}"/>
    <dgm:cxn modelId="{970FDFEA-ED0E-4FD2-ABA1-DE4DF8F6B98B}" type="presOf" srcId="{E400173C-A7A9-4724-9FCE-24DFE5874ACF}" destId="{32F2501C-41BF-45B1-B050-EE4E5F329214}" srcOrd="0" destOrd="0" presId="urn:microsoft.com/office/officeart/2005/8/layout/hierarchy2"/>
    <dgm:cxn modelId="{EB15F40E-AADC-4338-A255-99F8809E13C5}" srcId="{A557A767-A5AB-4F87-BA17-F76D8A7E370E}" destId="{B1D46AF8-3EF0-4536-A764-94687581CF29}" srcOrd="1" destOrd="0" parTransId="{C27FEFDE-3AA6-4310-BA47-032D5C6C43C9}" sibTransId="{D18E61BB-F943-4581-8502-8766EE17C1C1}"/>
    <dgm:cxn modelId="{2A0B3F3C-A844-4C83-81C1-79046DD17718}" type="presOf" srcId="{B6319098-F25C-447D-B5CC-12E625FD235B}" destId="{EDAF2C99-389A-4D50-BA6A-67E1D1341CC6}" srcOrd="0" destOrd="0" presId="urn:microsoft.com/office/officeart/2005/8/layout/hierarchy2"/>
    <dgm:cxn modelId="{0F701CC6-C640-4F8F-9434-91B534BC1281}" type="presOf" srcId="{6E4C7E06-01D9-454D-B4B0-1BBE458BF592}" destId="{13E9AEAB-80E6-408D-B1F0-B7EA883E32A8}" srcOrd="0" destOrd="0" presId="urn:microsoft.com/office/officeart/2005/8/layout/hierarchy2"/>
    <dgm:cxn modelId="{FDA8615B-625D-41CA-A3CE-303273568C54}" type="presOf" srcId="{2FC01FED-2108-4DBA-BA37-5B7774C0F720}" destId="{B29FFDF0-81FB-452E-B4D7-DA19ACB9831E}" srcOrd="0" destOrd="0" presId="urn:microsoft.com/office/officeart/2005/8/layout/hierarchy2"/>
    <dgm:cxn modelId="{5A6A374D-AFFE-4180-8E12-37987A372106}" type="presOf" srcId="{52C1CB48-1E00-45D9-B297-D5235FDAD063}" destId="{A2851C79-4FDA-474A-8209-DF682D52EA7B}" srcOrd="0" destOrd="0" presId="urn:microsoft.com/office/officeart/2005/8/layout/hierarchy2"/>
    <dgm:cxn modelId="{7FA99862-AA0E-457B-8629-B7999E989008}" srcId="{DE8788DB-FC45-41DA-8EEF-BEB57726E45C}" destId="{BAE36D59-92AE-44EB-A71E-24F242EECBAA}" srcOrd="0" destOrd="0" parTransId="{21B468EC-3C24-409F-B953-DACD8C919015}" sibTransId="{313AAF64-4A02-44C7-A639-4B70AAA6D4AC}"/>
    <dgm:cxn modelId="{5DAF31AC-5E7B-46CE-932C-8F8046CBD37D}" type="presOf" srcId="{0F8798C8-F84D-4370-915E-16F15D72ABF4}" destId="{75985330-B360-4389-B0CB-AFA0FE2790C1}" srcOrd="1" destOrd="0" presId="urn:microsoft.com/office/officeart/2005/8/layout/hierarchy2"/>
    <dgm:cxn modelId="{A4F26878-00D3-488E-BB22-6142F9D67351}" type="presOf" srcId="{C27FEFDE-3AA6-4310-BA47-032D5C6C43C9}" destId="{531905F9-087C-4BAE-BFB1-5BF67D24A19D}" srcOrd="0" destOrd="0" presId="urn:microsoft.com/office/officeart/2005/8/layout/hierarchy2"/>
    <dgm:cxn modelId="{2FA2AB64-FDC0-4B01-B0F3-C436BD923452}" type="presOf" srcId="{1695B4EC-E634-417C-BA69-11B0EBD30F6B}" destId="{F68878AF-36CB-4FE7-87F6-E5A7EA2A667C}" srcOrd="1" destOrd="0" presId="urn:microsoft.com/office/officeart/2005/8/layout/hierarchy2"/>
    <dgm:cxn modelId="{DD94370F-EA20-4F00-BF37-7CD7B5753EF2}" type="presOf" srcId="{21B468EC-3C24-409F-B953-DACD8C919015}" destId="{306305C1-6F56-4C53-BB71-5C76EBD1EC88}" srcOrd="0" destOrd="0" presId="urn:microsoft.com/office/officeart/2005/8/layout/hierarchy2"/>
    <dgm:cxn modelId="{E44DD13F-3477-49CE-9994-0A09DA768609}" srcId="{2FC01FED-2108-4DBA-BA37-5B7774C0F720}" destId="{3FB56214-FD9C-4CAA-9A2D-873CE12487AC}" srcOrd="1" destOrd="0" parTransId="{B6319098-F25C-447D-B5CC-12E625FD235B}" sibTransId="{CF716E13-5D65-4E61-BA18-52B308AB2306}"/>
    <dgm:cxn modelId="{450F2616-7EAE-4689-AFA7-0FB40F2E9AED}" type="presOf" srcId="{42434568-5FC9-4DC9-B4F6-041A66C9BAD0}" destId="{04D23B18-6522-474D-9F2D-B44089217D32}" srcOrd="1" destOrd="0" presId="urn:microsoft.com/office/officeart/2005/8/layout/hierarchy2"/>
    <dgm:cxn modelId="{E0233B3A-8638-490A-9DDC-CDF51F5C1BA8}" type="presOf" srcId="{3FB56214-FD9C-4CAA-9A2D-873CE12487AC}" destId="{AF4A107D-C11A-47E6-BC3B-2E553FA18EC5}" srcOrd="0" destOrd="0" presId="urn:microsoft.com/office/officeart/2005/8/layout/hierarchy2"/>
    <dgm:cxn modelId="{6DC26D73-D089-420E-A918-C580B975B399}" type="presOf" srcId="{1B68B3DF-2218-47C4-AC8C-5E7D6ADC6C90}" destId="{9EEB03CC-3B57-4554-AB36-FDEBDF41C3A1}" srcOrd="1" destOrd="0" presId="urn:microsoft.com/office/officeart/2005/8/layout/hierarchy2"/>
    <dgm:cxn modelId="{312E6837-3AD1-48FE-ADB1-B7CF8424A6BC}" type="presOf" srcId="{DE8788DB-FC45-41DA-8EEF-BEB57726E45C}" destId="{6C228EC7-2BEA-44B9-8822-F0313362FA4E}" srcOrd="0" destOrd="0" presId="urn:microsoft.com/office/officeart/2005/8/layout/hierarchy2"/>
    <dgm:cxn modelId="{2A6DF5DD-EB79-4B12-A418-F10864FDFA9C}" srcId="{A557A767-A5AB-4F87-BA17-F76D8A7E370E}" destId="{6E4C7E06-01D9-454D-B4B0-1BBE458BF592}" srcOrd="0" destOrd="0" parTransId="{42434568-5FC9-4DC9-B4F6-041A66C9BAD0}" sibTransId="{47027407-EF8B-466B-8724-26EE8EB6A87E}"/>
    <dgm:cxn modelId="{57A549EB-2795-497A-8D12-35422E1B261F}" type="presOf" srcId="{FD5733DC-FB0C-454F-8693-732FD7758D61}" destId="{7CA6335D-8449-4C69-9874-F505BEC5D889}" srcOrd="0" destOrd="0" presId="urn:microsoft.com/office/officeart/2005/8/layout/hierarchy2"/>
    <dgm:cxn modelId="{D2D5F374-A8FA-47E6-9814-6C65046112BC}" type="presOf" srcId="{A557A767-A5AB-4F87-BA17-F76D8A7E370E}" destId="{F263DA6E-A372-49D4-8F89-99B75C2844C2}" srcOrd="0" destOrd="0" presId="urn:microsoft.com/office/officeart/2005/8/layout/hierarchy2"/>
    <dgm:cxn modelId="{BD2ED009-1A5F-4CCC-A842-682186937A9A}" type="presOf" srcId="{B6319098-F25C-447D-B5CC-12E625FD235B}" destId="{CF1FEA4C-EE90-45A2-B8DA-660166356D7A}" srcOrd="1" destOrd="0" presId="urn:microsoft.com/office/officeart/2005/8/layout/hierarchy2"/>
    <dgm:cxn modelId="{4B242A22-DA65-40EA-A15C-44EB8DEE0745}" type="presOf" srcId="{3F73B335-C4FF-4060-BCF8-D9610553FBB9}" destId="{DF976722-7F21-45FF-8C82-5A7750893FC5}" srcOrd="0" destOrd="0" presId="urn:microsoft.com/office/officeart/2005/8/layout/hierarchy2"/>
    <dgm:cxn modelId="{31DA94C0-1494-479C-8711-B35B798115AA}" type="presOf" srcId="{0F8798C8-F84D-4370-915E-16F15D72ABF4}" destId="{CEB595AA-545D-4D5E-A471-19EAF2573339}" srcOrd="0" destOrd="0" presId="urn:microsoft.com/office/officeart/2005/8/layout/hierarchy2"/>
    <dgm:cxn modelId="{3F90FC29-066B-44F0-98A2-049BBC12F270}" type="presOf" srcId="{C27FEFDE-3AA6-4310-BA47-032D5C6C43C9}" destId="{67624B7F-8D85-4985-A066-A9F7E76CDA94}" srcOrd="1" destOrd="0" presId="urn:microsoft.com/office/officeart/2005/8/layout/hierarchy2"/>
    <dgm:cxn modelId="{136F420A-2F35-4B1F-8044-7B1D272EB1E9}" type="presOf" srcId="{98AD06E5-5752-4CA2-9BFC-9AC12006CE86}" destId="{CA3BB116-6D0C-4DC4-AE8B-FA5B0EEBE1CC}" srcOrd="0" destOrd="0" presId="urn:microsoft.com/office/officeart/2005/8/layout/hierarchy2"/>
    <dgm:cxn modelId="{3D1618F3-3AA5-4A83-97DA-E4DB1CF52BE1}" srcId="{A4FAE96D-9E14-4169-80DE-5F588DD8F83F}" destId="{7AD7D167-A58A-4BF2-A10D-2DB4BDA6BEBB}" srcOrd="0" destOrd="0" parTransId="{1695B4EC-E634-417C-BA69-11B0EBD30F6B}" sibTransId="{0CC5714C-1BEB-4677-90DF-D3D32EAB0A39}"/>
    <dgm:cxn modelId="{7CCF3950-DCAE-444D-B71E-3751474DA622}" type="presOf" srcId="{1B68B3DF-2218-47C4-AC8C-5E7D6ADC6C90}" destId="{58484ACB-E865-4040-A8E6-4AA7265C3723}" srcOrd="0" destOrd="0" presId="urn:microsoft.com/office/officeart/2005/8/layout/hierarchy2"/>
    <dgm:cxn modelId="{39B56304-1CFA-4E0C-B599-45C89411468A}" type="presOf" srcId="{61CDDDD7-1C6F-44F9-9C1F-2F0998358E1B}" destId="{90D4B158-B907-4436-95B2-A0EC04DCF363}" srcOrd="0" destOrd="0" presId="urn:microsoft.com/office/officeart/2005/8/layout/hierarchy2"/>
    <dgm:cxn modelId="{50C81426-FF8F-43A9-8AB6-DC16AE3E19D0}" type="presOf" srcId="{42434568-5FC9-4DC9-B4F6-041A66C9BAD0}" destId="{E735E401-052F-4AC5-9D5A-2E7AB8FC7304}" srcOrd="0" destOrd="0" presId="urn:microsoft.com/office/officeart/2005/8/layout/hierarchy2"/>
    <dgm:cxn modelId="{5F076C85-CBA5-4DA5-9FB0-D506923A265A}" srcId="{7AD7D167-A58A-4BF2-A10D-2DB4BDA6BEBB}" destId="{FA46194E-7439-4025-AFA7-D8C0F37F0841}" srcOrd="0" destOrd="0" parTransId="{1B68B3DF-2218-47C4-AC8C-5E7D6ADC6C90}" sibTransId="{690B338F-7D65-42B0-9779-259A9D88218A}"/>
    <dgm:cxn modelId="{C0EAFD44-D214-458B-ABE0-F3C55961AC41}" type="presOf" srcId="{7AD7D167-A58A-4BF2-A10D-2DB4BDA6BEBB}" destId="{5F96BF05-ECBB-45C3-9C64-9BA9B686406A}" srcOrd="0" destOrd="0" presId="urn:microsoft.com/office/officeart/2005/8/layout/hierarchy2"/>
    <dgm:cxn modelId="{7DC693FB-617C-4A9E-84AA-7D6124554490}" type="presParOf" srcId="{DF976722-7F21-45FF-8C82-5A7750893FC5}" destId="{AD4EE0A5-3A71-4AC1-9BA7-97495B00CFDF}" srcOrd="0" destOrd="0" presId="urn:microsoft.com/office/officeart/2005/8/layout/hierarchy2"/>
    <dgm:cxn modelId="{CE8F900A-E9A0-423C-BBD7-5760FA00463C}" type="presParOf" srcId="{AD4EE0A5-3A71-4AC1-9BA7-97495B00CFDF}" destId="{0E1FAF24-C5B7-40A6-AD7B-E023618A3AC5}" srcOrd="0" destOrd="0" presId="urn:microsoft.com/office/officeart/2005/8/layout/hierarchy2"/>
    <dgm:cxn modelId="{BAFA12AE-E785-4407-B01F-2D90AEE48968}" type="presParOf" srcId="{AD4EE0A5-3A71-4AC1-9BA7-97495B00CFDF}" destId="{2C9BC2D6-F171-468B-BECE-748BB3DE16F2}" srcOrd="1" destOrd="0" presId="urn:microsoft.com/office/officeart/2005/8/layout/hierarchy2"/>
    <dgm:cxn modelId="{3DEDAC73-31E8-46A9-B366-044E2A939EF3}" type="presParOf" srcId="{2C9BC2D6-F171-468B-BECE-748BB3DE16F2}" destId="{EF364012-A46B-4045-A6B2-155A76AFF31E}" srcOrd="0" destOrd="0" presId="urn:microsoft.com/office/officeart/2005/8/layout/hierarchy2"/>
    <dgm:cxn modelId="{8F00D068-570B-4570-A2A1-0CBB910F49FA}" type="presParOf" srcId="{EF364012-A46B-4045-A6B2-155A76AFF31E}" destId="{F68878AF-36CB-4FE7-87F6-E5A7EA2A667C}" srcOrd="0" destOrd="0" presId="urn:microsoft.com/office/officeart/2005/8/layout/hierarchy2"/>
    <dgm:cxn modelId="{03191F0C-17F9-42E6-8A56-93F440BD63F7}" type="presParOf" srcId="{2C9BC2D6-F171-468B-BECE-748BB3DE16F2}" destId="{3980AAED-0439-4187-B741-2D4F5DF5ADD4}" srcOrd="1" destOrd="0" presId="urn:microsoft.com/office/officeart/2005/8/layout/hierarchy2"/>
    <dgm:cxn modelId="{2976CC18-9F7B-48F3-B960-AA92ECED28C3}" type="presParOf" srcId="{3980AAED-0439-4187-B741-2D4F5DF5ADD4}" destId="{5F96BF05-ECBB-45C3-9C64-9BA9B686406A}" srcOrd="0" destOrd="0" presId="urn:microsoft.com/office/officeart/2005/8/layout/hierarchy2"/>
    <dgm:cxn modelId="{7272C74A-7137-446E-A0EC-0E99B719F5B7}" type="presParOf" srcId="{3980AAED-0439-4187-B741-2D4F5DF5ADD4}" destId="{855C9868-BE2A-4993-8090-68B9152D9194}" srcOrd="1" destOrd="0" presId="urn:microsoft.com/office/officeart/2005/8/layout/hierarchy2"/>
    <dgm:cxn modelId="{930EADB8-B1D5-40D5-AB74-8A8DA94511A4}" type="presParOf" srcId="{855C9868-BE2A-4993-8090-68B9152D9194}" destId="{58484ACB-E865-4040-A8E6-4AA7265C3723}" srcOrd="0" destOrd="0" presId="urn:microsoft.com/office/officeart/2005/8/layout/hierarchy2"/>
    <dgm:cxn modelId="{97482C41-F2E7-478E-B20E-B2D408358750}" type="presParOf" srcId="{58484ACB-E865-4040-A8E6-4AA7265C3723}" destId="{9EEB03CC-3B57-4554-AB36-FDEBDF41C3A1}" srcOrd="0" destOrd="0" presId="urn:microsoft.com/office/officeart/2005/8/layout/hierarchy2"/>
    <dgm:cxn modelId="{1CADF72F-9447-4629-8057-E99F5B6EAFA1}" type="presParOf" srcId="{855C9868-BE2A-4993-8090-68B9152D9194}" destId="{24EBBDF2-D512-4A07-8E2F-47BEC07DFDBB}" srcOrd="1" destOrd="0" presId="urn:microsoft.com/office/officeart/2005/8/layout/hierarchy2"/>
    <dgm:cxn modelId="{F3C0C756-A693-428B-978E-09A86495CC60}" type="presParOf" srcId="{24EBBDF2-D512-4A07-8E2F-47BEC07DFDBB}" destId="{A55C460A-2351-463E-B365-69BDE93BC5AD}" srcOrd="0" destOrd="0" presId="urn:microsoft.com/office/officeart/2005/8/layout/hierarchy2"/>
    <dgm:cxn modelId="{E7A57C0C-C0F4-4760-BC34-B4BB5F7D0861}" type="presParOf" srcId="{24EBBDF2-D512-4A07-8E2F-47BEC07DFDBB}" destId="{B7563631-D3EF-4447-9B5F-C5C1E381F32F}" srcOrd="1" destOrd="0" presId="urn:microsoft.com/office/officeart/2005/8/layout/hierarchy2"/>
    <dgm:cxn modelId="{0164C323-B0D8-4BE0-B07E-763647854609}" type="presParOf" srcId="{855C9868-BE2A-4993-8090-68B9152D9194}" destId="{8154B017-54F1-4295-B400-7CFCCD48AAEF}" srcOrd="2" destOrd="0" presId="urn:microsoft.com/office/officeart/2005/8/layout/hierarchy2"/>
    <dgm:cxn modelId="{AE969E30-D2A6-41C2-92E6-9634641B1BA5}" type="presParOf" srcId="{8154B017-54F1-4295-B400-7CFCCD48AAEF}" destId="{83724E6A-16E6-42E0-8534-DF2925245427}" srcOrd="0" destOrd="0" presId="urn:microsoft.com/office/officeart/2005/8/layout/hierarchy2"/>
    <dgm:cxn modelId="{8267EE15-3436-4845-9930-D8AA695F456D}" type="presParOf" srcId="{855C9868-BE2A-4993-8090-68B9152D9194}" destId="{DF640244-2D97-4EC5-88C6-528CF1AB3E77}" srcOrd="3" destOrd="0" presId="urn:microsoft.com/office/officeart/2005/8/layout/hierarchy2"/>
    <dgm:cxn modelId="{B60EFB1E-C532-4A60-97DC-6800CD5815F1}" type="presParOf" srcId="{DF640244-2D97-4EC5-88C6-528CF1AB3E77}" destId="{D4C2A132-3690-46F6-9D7E-6A59CB1DB2F9}" srcOrd="0" destOrd="0" presId="urn:microsoft.com/office/officeart/2005/8/layout/hierarchy2"/>
    <dgm:cxn modelId="{A7B98A3C-1DD9-4C7C-9131-A3B76E2A36CE}" type="presParOf" srcId="{DF640244-2D97-4EC5-88C6-528CF1AB3E77}" destId="{1A110020-E6C7-40DC-AB8E-6420375A1A4A}" srcOrd="1" destOrd="0" presId="urn:microsoft.com/office/officeart/2005/8/layout/hierarchy2"/>
    <dgm:cxn modelId="{AD197E75-AF49-46DB-B6CA-76EDF8828BA5}" type="presParOf" srcId="{2C9BC2D6-F171-468B-BECE-748BB3DE16F2}" destId="{90D4B158-B907-4436-95B2-A0EC04DCF363}" srcOrd="2" destOrd="0" presId="urn:microsoft.com/office/officeart/2005/8/layout/hierarchy2"/>
    <dgm:cxn modelId="{BE613209-C18B-4CB7-AF95-E29946920408}" type="presParOf" srcId="{90D4B158-B907-4436-95B2-A0EC04DCF363}" destId="{D7EB6FB7-0E36-4479-8209-9895E01B2BEB}" srcOrd="0" destOrd="0" presId="urn:microsoft.com/office/officeart/2005/8/layout/hierarchy2"/>
    <dgm:cxn modelId="{9FCF1E3B-EDE2-43B5-998A-DFA7FF8D3550}" type="presParOf" srcId="{2C9BC2D6-F171-468B-BECE-748BB3DE16F2}" destId="{B943A0C9-C73F-41FF-82EC-7E7B7469848A}" srcOrd="3" destOrd="0" presId="urn:microsoft.com/office/officeart/2005/8/layout/hierarchy2"/>
    <dgm:cxn modelId="{A67FDA50-3757-4234-9C82-44223AD0A6E1}" type="presParOf" srcId="{B943A0C9-C73F-41FF-82EC-7E7B7469848A}" destId="{6C228EC7-2BEA-44B9-8822-F0313362FA4E}" srcOrd="0" destOrd="0" presId="urn:microsoft.com/office/officeart/2005/8/layout/hierarchy2"/>
    <dgm:cxn modelId="{ED248D69-4701-40AB-8E43-09490709F66B}" type="presParOf" srcId="{B943A0C9-C73F-41FF-82EC-7E7B7469848A}" destId="{91C2C8BB-2CE2-4710-BCA9-FAC64AD32026}" srcOrd="1" destOrd="0" presId="urn:microsoft.com/office/officeart/2005/8/layout/hierarchy2"/>
    <dgm:cxn modelId="{E175B7B2-D55F-4B6A-B5B9-1A5A4FEFE167}" type="presParOf" srcId="{91C2C8BB-2CE2-4710-BCA9-FAC64AD32026}" destId="{306305C1-6F56-4C53-BB71-5C76EBD1EC88}" srcOrd="0" destOrd="0" presId="urn:microsoft.com/office/officeart/2005/8/layout/hierarchy2"/>
    <dgm:cxn modelId="{E910B48A-B4E5-412B-9D05-A58C94D5D499}" type="presParOf" srcId="{306305C1-6F56-4C53-BB71-5C76EBD1EC88}" destId="{D329B2FD-D7A3-4499-9876-DD7269861F14}" srcOrd="0" destOrd="0" presId="urn:microsoft.com/office/officeart/2005/8/layout/hierarchy2"/>
    <dgm:cxn modelId="{631C2F9C-E73F-40F1-8584-BF5320A38C1C}" type="presParOf" srcId="{91C2C8BB-2CE2-4710-BCA9-FAC64AD32026}" destId="{B64F277B-AA5E-4C9D-90D5-AEB367E13846}" srcOrd="1" destOrd="0" presId="urn:microsoft.com/office/officeart/2005/8/layout/hierarchy2"/>
    <dgm:cxn modelId="{5422ED07-1704-4489-838E-617B17B780C9}" type="presParOf" srcId="{B64F277B-AA5E-4C9D-90D5-AEB367E13846}" destId="{619DA915-256D-42D4-8987-B0C2F8ABD45D}" srcOrd="0" destOrd="0" presId="urn:microsoft.com/office/officeart/2005/8/layout/hierarchy2"/>
    <dgm:cxn modelId="{925A6029-706C-415B-B1EB-8727B1AE23D5}" type="presParOf" srcId="{B64F277B-AA5E-4C9D-90D5-AEB367E13846}" destId="{CED1F32E-9266-4A22-8017-9F354CBE3285}" srcOrd="1" destOrd="0" presId="urn:microsoft.com/office/officeart/2005/8/layout/hierarchy2"/>
    <dgm:cxn modelId="{0B0D35E6-9ADB-4791-9E92-9EEFDF37E50D}" type="presParOf" srcId="{91C2C8BB-2CE2-4710-BCA9-FAC64AD32026}" destId="{CEB595AA-545D-4D5E-A471-19EAF2573339}" srcOrd="2" destOrd="0" presId="urn:microsoft.com/office/officeart/2005/8/layout/hierarchy2"/>
    <dgm:cxn modelId="{F3B70F36-7C94-4BFE-80BA-4CD54B3CA61A}" type="presParOf" srcId="{CEB595AA-545D-4D5E-A471-19EAF2573339}" destId="{75985330-B360-4389-B0CB-AFA0FE2790C1}" srcOrd="0" destOrd="0" presId="urn:microsoft.com/office/officeart/2005/8/layout/hierarchy2"/>
    <dgm:cxn modelId="{48F96627-6CA6-4170-AD3A-6C7869DE3144}" type="presParOf" srcId="{91C2C8BB-2CE2-4710-BCA9-FAC64AD32026}" destId="{F1C5C034-1A30-4B78-B2A2-0C64AACA40CA}" srcOrd="3" destOrd="0" presId="urn:microsoft.com/office/officeart/2005/8/layout/hierarchy2"/>
    <dgm:cxn modelId="{1BAD6D42-C9B3-4702-A161-74FCC001DF47}" type="presParOf" srcId="{F1C5C034-1A30-4B78-B2A2-0C64AACA40CA}" destId="{7CA6335D-8449-4C69-9874-F505BEC5D889}" srcOrd="0" destOrd="0" presId="urn:microsoft.com/office/officeart/2005/8/layout/hierarchy2"/>
    <dgm:cxn modelId="{FC670608-9B96-42EE-B8E4-6A755590CEF3}" type="presParOf" srcId="{F1C5C034-1A30-4B78-B2A2-0C64AACA40CA}" destId="{3F502A72-B7E3-4D44-A006-CFFD77521328}" srcOrd="1" destOrd="0" presId="urn:microsoft.com/office/officeart/2005/8/layout/hierarchy2"/>
    <dgm:cxn modelId="{D769111A-9FC8-471B-9A2F-3D9D1FDA4904}" type="presParOf" srcId="{DF976722-7F21-45FF-8C82-5A7750893FC5}" destId="{064920DC-C7CA-46C3-AF0A-01A8483A208B}" srcOrd="1" destOrd="0" presId="urn:microsoft.com/office/officeart/2005/8/layout/hierarchy2"/>
    <dgm:cxn modelId="{76B2A554-11F0-440F-87B6-CD61312B716D}" type="presParOf" srcId="{064920DC-C7CA-46C3-AF0A-01A8483A208B}" destId="{BA2C57B0-F3F0-4FBD-8487-73EBCDE057AB}" srcOrd="0" destOrd="0" presId="urn:microsoft.com/office/officeart/2005/8/layout/hierarchy2"/>
    <dgm:cxn modelId="{4D452F3B-6FBE-4831-9959-B1B92565D624}" type="presParOf" srcId="{064920DC-C7CA-46C3-AF0A-01A8483A208B}" destId="{347A5510-F5D0-4AAE-A95B-E01D1481F345}" srcOrd="1" destOrd="0" presId="urn:microsoft.com/office/officeart/2005/8/layout/hierarchy2"/>
    <dgm:cxn modelId="{6B4D480E-02F1-49E2-9BA2-97875F30E191}" type="presParOf" srcId="{347A5510-F5D0-4AAE-A95B-E01D1481F345}" destId="{CA3BB116-6D0C-4DC4-AE8B-FA5B0EEBE1CC}" srcOrd="0" destOrd="0" presId="urn:microsoft.com/office/officeart/2005/8/layout/hierarchy2"/>
    <dgm:cxn modelId="{F799F268-6C63-48CB-B418-ACFCD62045B4}" type="presParOf" srcId="{CA3BB116-6D0C-4DC4-AE8B-FA5B0EEBE1CC}" destId="{1A1EE8F8-DFC9-424C-A131-919D1D710089}" srcOrd="0" destOrd="0" presId="urn:microsoft.com/office/officeart/2005/8/layout/hierarchy2"/>
    <dgm:cxn modelId="{402B9AEC-0C09-4360-BA7A-C4678A918363}" type="presParOf" srcId="{347A5510-F5D0-4AAE-A95B-E01D1481F345}" destId="{D537EAC0-01E8-4C82-AE44-72476C86BB63}" srcOrd="1" destOrd="0" presId="urn:microsoft.com/office/officeart/2005/8/layout/hierarchy2"/>
    <dgm:cxn modelId="{3D6189EF-9802-4C14-831A-12812AD57B9A}" type="presParOf" srcId="{D537EAC0-01E8-4C82-AE44-72476C86BB63}" destId="{B29FFDF0-81FB-452E-B4D7-DA19ACB9831E}" srcOrd="0" destOrd="0" presId="urn:microsoft.com/office/officeart/2005/8/layout/hierarchy2"/>
    <dgm:cxn modelId="{7F3A2891-119E-4015-A196-9D95EA006ADC}" type="presParOf" srcId="{D537EAC0-01E8-4C82-AE44-72476C86BB63}" destId="{4016ADF4-2C39-49D9-9117-7454A0EB058A}" srcOrd="1" destOrd="0" presId="urn:microsoft.com/office/officeart/2005/8/layout/hierarchy2"/>
    <dgm:cxn modelId="{F4A9C6F2-CDF2-43F7-B3AB-72F83A82F753}" type="presParOf" srcId="{4016ADF4-2C39-49D9-9117-7454A0EB058A}" destId="{8F219C8C-97CD-4B6A-AD5D-14ED5278C9D8}" srcOrd="0" destOrd="0" presId="urn:microsoft.com/office/officeart/2005/8/layout/hierarchy2"/>
    <dgm:cxn modelId="{A86EEB3D-E456-4911-80BE-242C34F0EC66}" type="presParOf" srcId="{8F219C8C-97CD-4B6A-AD5D-14ED5278C9D8}" destId="{32C9B045-19F9-40F4-873B-82E1A5F106DA}" srcOrd="0" destOrd="0" presId="urn:microsoft.com/office/officeart/2005/8/layout/hierarchy2"/>
    <dgm:cxn modelId="{A8F33042-559C-4D08-BFD2-8301415E2AC0}" type="presParOf" srcId="{4016ADF4-2C39-49D9-9117-7454A0EB058A}" destId="{1E5AECF8-F49E-491B-B2D6-1CB1C7971C6B}" srcOrd="1" destOrd="0" presId="urn:microsoft.com/office/officeart/2005/8/layout/hierarchy2"/>
    <dgm:cxn modelId="{C5FC97C7-E27F-4550-96EE-84EDD030B2CB}" type="presParOf" srcId="{1E5AECF8-F49E-491B-B2D6-1CB1C7971C6B}" destId="{A2851C79-4FDA-474A-8209-DF682D52EA7B}" srcOrd="0" destOrd="0" presId="urn:microsoft.com/office/officeart/2005/8/layout/hierarchy2"/>
    <dgm:cxn modelId="{C594C337-D82B-45B1-BB0F-0EFF2A4CD662}" type="presParOf" srcId="{1E5AECF8-F49E-491B-B2D6-1CB1C7971C6B}" destId="{C81358A7-9668-4ED1-9024-0545803B18A9}" srcOrd="1" destOrd="0" presId="urn:microsoft.com/office/officeart/2005/8/layout/hierarchy2"/>
    <dgm:cxn modelId="{B276688B-C2BE-48F4-B4D5-20C25F060B53}" type="presParOf" srcId="{4016ADF4-2C39-49D9-9117-7454A0EB058A}" destId="{EDAF2C99-389A-4D50-BA6A-67E1D1341CC6}" srcOrd="2" destOrd="0" presId="urn:microsoft.com/office/officeart/2005/8/layout/hierarchy2"/>
    <dgm:cxn modelId="{195D6722-A690-43B3-89DC-F54C9E364286}" type="presParOf" srcId="{EDAF2C99-389A-4D50-BA6A-67E1D1341CC6}" destId="{CF1FEA4C-EE90-45A2-B8DA-660166356D7A}" srcOrd="0" destOrd="0" presId="urn:microsoft.com/office/officeart/2005/8/layout/hierarchy2"/>
    <dgm:cxn modelId="{69BC382B-C287-456A-816F-BE1FB868B675}" type="presParOf" srcId="{4016ADF4-2C39-49D9-9117-7454A0EB058A}" destId="{AB2F3ED9-6A61-496F-B1FF-A94556D0D6F8}" srcOrd="3" destOrd="0" presId="urn:microsoft.com/office/officeart/2005/8/layout/hierarchy2"/>
    <dgm:cxn modelId="{BE5CF17A-A9D3-45A5-8722-708788B94FE0}" type="presParOf" srcId="{AB2F3ED9-6A61-496F-B1FF-A94556D0D6F8}" destId="{AF4A107D-C11A-47E6-BC3B-2E553FA18EC5}" srcOrd="0" destOrd="0" presId="urn:microsoft.com/office/officeart/2005/8/layout/hierarchy2"/>
    <dgm:cxn modelId="{23782DF9-18C1-4BCD-A46B-201359CB1D4D}" type="presParOf" srcId="{AB2F3ED9-6A61-496F-B1FF-A94556D0D6F8}" destId="{C0B250E8-AA94-42E9-859B-D18237103F63}" srcOrd="1" destOrd="0" presId="urn:microsoft.com/office/officeart/2005/8/layout/hierarchy2"/>
    <dgm:cxn modelId="{CD6AC856-6023-49BA-AFC1-D19B309347A1}" type="presParOf" srcId="{347A5510-F5D0-4AAE-A95B-E01D1481F345}" destId="{32F2501C-41BF-45B1-B050-EE4E5F329214}" srcOrd="2" destOrd="0" presId="urn:microsoft.com/office/officeart/2005/8/layout/hierarchy2"/>
    <dgm:cxn modelId="{39C0EBAA-FE06-41D7-A037-340A0F1EFA3C}" type="presParOf" srcId="{32F2501C-41BF-45B1-B050-EE4E5F329214}" destId="{952D1F4C-D3E4-496A-BE76-B203145276FC}" srcOrd="0" destOrd="0" presId="urn:microsoft.com/office/officeart/2005/8/layout/hierarchy2"/>
    <dgm:cxn modelId="{21A2A388-27F9-4E2E-89F5-B8561804AF92}" type="presParOf" srcId="{347A5510-F5D0-4AAE-A95B-E01D1481F345}" destId="{6D95D95B-94CB-4ED9-BB30-A196D1102025}" srcOrd="3" destOrd="0" presId="urn:microsoft.com/office/officeart/2005/8/layout/hierarchy2"/>
    <dgm:cxn modelId="{9F258CA6-C5A2-42D2-A558-581A870C34D4}" type="presParOf" srcId="{6D95D95B-94CB-4ED9-BB30-A196D1102025}" destId="{F263DA6E-A372-49D4-8F89-99B75C2844C2}" srcOrd="0" destOrd="0" presId="urn:microsoft.com/office/officeart/2005/8/layout/hierarchy2"/>
    <dgm:cxn modelId="{9E3B4B6F-545C-41E8-A689-C55756CCC5B7}" type="presParOf" srcId="{6D95D95B-94CB-4ED9-BB30-A196D1102025}" destId="{959278FD-358D-4565-A919-2A1610EEB3DC}" srcOrd="1" destOrd="0" presId="urn:microsoft.com/office/officeart/2005/8/layout/hierarchy2"/>
    <dgm:cxn modelId="{9D0F836A-AB1D-458C-8B59-9F522199D987}" type="presParOf" srcId="{959278FD-358D-4565-A919-2A1610EEB3DC}" destId="{E735E401-052F-4AC5-9D5A-2E7AB8FC7304}" srcOrd="0" destOrd="0" presId="urn:microsoft.com/office/officeart/2005/8/layout/hierarchy2"/>
    <dgm:cxn modelId="{F7193F93-3801-4CD2-B09C-D48B3D3C7E6F}" type="presParOf" srcId="{E735E401-052F-4AC5-9D5A-2E7AB8FC7304}" destId="{04D23B18-6522-474D-9F2D-B44089217D32}" srcOrd="0" destOrd="0" presId="urn:microsoft.com/office/officeart/2005/8/layout/hierarchy2"/>
    <dgm:cxn modelId="{6A78648F-DAD4-4889-84DF-A52844644C49}" type="presParOf" srcId="{959278FD-358D-4565-A919-2A1610EEB3DC}" destId="{D21E61E8-86E2-4E71-9B2F-3C5075B09CC0}" srcOrd="1" destOrd="0" presId="urn:microsoft.com/office/officeart/2005/8/layout/hierarchy2"/>
    <dgm:cxn modelId="{9D2D145D-FCFB-4C9A-918F-78A0D129BBBE}" type="presParOf" srcId="{D21E61E8-86E2-4E71-9B2F-3C5075B09CC0}" destId="{13E9AEAB-80E6-408D-B1F0-B7EA883E32A8}" srcOrd="0" destOrd="0" presId="urn:microsoft.com/office/officeart/2005/8/layout/hierarchy2"/>
    <dgm:cxn modelId="{915E64F3-57D3-4337-A374-0240F6B77935}" type="presParOf" srcId="{D21E61E8-86E2-4E71-9B2F-3C5075B09CC0}" destId="{F51090F8-2BA5-4F32-99E1-C6A92646B2E1}" srcOrd="1" destOrd="0" presId="urn:microsoft.com/office/officeart/2005/8/layout/hierarchy2"/>
    <dgm:cxn modelId="{5D953825-76E0-4609-8F6D-72FC7B925C1D}" type="presParOf" srcId="{959278FD-358D-4565-A919-2A1610EEB3DC}" destId="{531905F9-087C-4BAE-BFB1-5BF67D24A19D}" srcOrd="2" destOrd="0" presId="urn:microsoft.com/office/officeart/2005/8/layout/hierarchy2"/>
    <dgm:cxn modelId="{1C84355A-97A6-4542-AC4F-8F9840375C67}" type="presParOf" srcId="{531905F9-087C-4BAE-BFB1-5BF67D24A19D}" destId="{67624B7F-8D85-4985-A066-A9F7E76CDA94}" srcOrd="0" destOrd="0" presId="urn:microsoft.com/office/officeart/2005/8/layout/hierarchy2"/>
    <dgm:cxn modelId="{1200343A-427E-4A19-8CC1-7516EB9A038E}" type="presParOf" srcId="{959278FD-358D-4565-A919-2A1610EEB3DC}" destId="{8A4BEF1A-DC77-4040-88FB-86A67F268E58}" srcOrd="3" destOrd="0" presId="urn:microsoft.com/office/officeart/2005/8/layout/hierarchy2"/>
    <dgm:cxn modelId="{D49E6A2A-649B-460F-9B4E-A68AB4B7FC57}" type="presParOf" srcId="{8A4BEF1A-DC77-4040-88FB-86A67F268E58}" destId="{C5B48BCF-B4B9-47B9-968F-6CED51A9C391}" srcOrd="0" destOrd="0" presId="urn:microsoft.com/office/officeart/2005/8/layout/hierarchy2"/>
    <dgm:cxn modelId="{62511B25-39D7-4FFE-AE38-0CAFF725AC0B}" type="presParOf" srcId="{8A4BEF1A-DC77-4040-88FB-86A67F268E58}" destId="{1339A5E8-122E-4FFA-A597-38C05634574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1FAF24-C5B7-40A6-AD7B-E023618A3AC5}">
      <dsp:nvSpPr>
        <dsp:cNvPr id="0" name=""/>
        <dsp:cNvSpPr/>
      </dsp:nvSpPr>
      <dsp:spPr>
        <a:xfrm>
          <a:off x="334162" y="204983"/>
          <a:ext cx="711641" cy="355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/>
            <a:t>P</a:t>
          </a:r>
        </a:p>
      </dsp:txBody>
      <dsp:txXfrm>
        <a:off x="334162" y="204983"/>
        <a:ext cx="711641" cy="355820"/>
      </dsp:txXfrm>
    </dsp:sp>
    <dsp:sp modelId="{EF364012-A46B-4045-A6B2-155A76AFF31E}">
      <dsp:nvSpPr>
        <dsp:cNvPr id="0" name=""/>
        <dsp:cNvSpPr/>
      </dsp:nvSpPr>
      <dsp:spPr>
        <a:xfrm rot="19457599">
          <a:off x="1012854" y="260380"/>
          <a:ext cx="35055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50555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9457599">
        <a:off x="1179368" y="271831"/>
        <a:ext cx="17527" cy="17527"/>
      </dsp:txXfrm>
    </dsp:sp>
    <dsp:sp modelId="{5F96BF05-ECBB-45C3-9C64-9BA9B686406A}">
      <dsp:nvSpPr>
        <dsp:cNvPr id="0" name=""/>
        <dsp:cNvSpPr/>
      </dsp:nvSpPr>
      <dsp:spPr>
        <a:xfrm>
          <a:off x="1330460" y="386"/>
          <a:ext cx="711641" cy="355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/>
            <a:t>P</a:t>
          </a:r>
        </a:p>
      </dsp:txBody>
      <dsp:txXfrm>
        <a:off x="1330460" y="386"/>
        <a:ext cx="711641" cy="355820"/>
      </dsp:txXfrm>
    </dsp:sp>
    <dsp:sp modelId="{90D4B158-B907-4436-95B2-A0EC04DCF363}">
      <dsp:nvSpPr>
        <dsp:cNvPr id="0" name=""/>
        <dsp:cNvSpPr/>
      </dsp:nvSpPr>
      <dsp:spPr>
        <a:xfrm rot="2071555">
          <a:off x="1014013" y="464977"/>
          <a:ext cx="36098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60981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2071555">
        <a:off x="1185480" y="476168"/>
        <a:ext cx="18049" cy="18049"/>
      </dsp:txXfrm>
    </dsp:sp>
    <dsp:sp modelId="{6C228EC7-2BEA-44B9-8822-F0313362FA4E}">
      <dsp:nvSpPr>
        <dsp:cNvPr id="0" name=""/>
        <dsp:cNvSpPr/>
      </dsp:nvSpPr>
      <dsp:spPr>
        <a:xfrm>
          <a:off x="1343205" y="409580"/>
          <a:ext cx="711641" cy="355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/>
            <a:t>F</a:t>
          </a:r>
        </a:p>
      </dsp:txBody>
      <dsp:txXfrm>
        <a:off x="1343205" y="409580"/>
        <a:ext cx="711641" cy="355820"/>
      </dsp:txXfrm>
    </dsp:sp>
    <dsp:sp modelId="{BA2C57B0-F3F0-4FBD-8487-73EBCDE057AB}">
      <dsp:nvSpPr>
        <dsp:cNvPr id="0" name=""/>
        <dsp:cNvSpPr/>
      </dsp:nvSpPr>
      <dsp:spPr>
        <a:xfrm>
          <a:off x="334162" y="1023371"/>
          <a:ext cx="711641" cy="355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/>
            <a:t>F</a:t>
          </a:r>
        </a:p>
      </dsp:txBody>
      <dsp:txXfrm>
        <a:off x="334162" y="1023371"/>
        <a:ext cx="711641" cy="355820"/>
      </dsp:txXfrm>
    </dsp:sp>
    <dsp:sp modelId="{CA3BB116-6D0C-4DC4-AE8B-FA5B0EEBE1CC}">
      <dsp:nvSpPr>
        <dsp:cNvPr id="0" name=""/>
        <dsp:cNvSpPr/>
      </dsp:nvSpPr>
      <dsp:spPr>
        <a:xfrm rot="19457599">
          <a:off x="1012854" y="1078768"/>
          <a:ext cx="35055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50555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9457599">
        <a:off x="1179368" y="1090219"/>
        <a:ext cx="17527" cy="17527"/>
      </dsp:txXfrm>
    </dsp:sp>
    <dsp:sp modelId="{B29FFDF0-81FB-452E-B4D7-DA19ACB9831E}">
      <dsp:nvSpPr>
        <dsp:cNvPr id="0" name=""/>
        <dsp:cNvSpPr/>
      </dsp:nvSpPr>
      <dsp:spPr>
        <a:xfrm>
          <a:off x="1330460" y="818774"/>
          <a:ext cx="711641" cy="355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/>
            <a:t>P</a:t>
          </a:r>
        </a:p>
      </dsp:txBody>
      <dsp:txXfrm>
        <a:off x="1330460" y="818774"/>
        <a:ext cx="711641" cy="355820"/>
      </dsp:txXfrm>
    </dsp:sp>
    <dsp:sp modelId="{32F2501C-41BF-45B1-B050-EE4E5F329214}">
      <dsp:nvSpPr>
        <dsp:cNvPr id="0" name=""/>
        <dsp:cNvSpPr/>
      </dsp:nvSpPr>
      <dsp:spPr>
        <a:xfrm rot="2142401">
          <a:off x="1012854" y="1283365"/>
          <a:ext cx="35055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50555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2142401">
        <a:off x="1179368" y="1294816"/>
        <a:ext cx="17527" cy="17527"/>
      </dsp:txXfrm>
    </dsp:sp>
    <dsp:sp modelId="{F263DA6E-A372-49D4-8F89-99B75C2844C2}">
      <dsp:nvSpPr>
        <dsp:cNvPr id="0" name=""/>
        <dsp:cNvSpPr/>
      </dsp:nvSpPr>
      <dsp:spPr>
        <a:xfrm>
          <a:off x="1330460" y="1227968"/>
          <a:ext cx="711641" cy="355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/>
            <a:t>F</a:t>
          </a:r>
        </a:p>
      </dsp:txBody>
      <dsp:txXfrm>
        <a:off x="1330460" y="1227968"/>
        <a:ext cx="711641" cy="3558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1FAF24-C5B7-40A6-AD7B-E023618A3AC5}">
      <dsp:nvSpPr>
        <dsp:cNvPr id="0" name=""/>
        <dsp:cNvSpPr/>
      </dsp:nvSpPr>
      <dsp:spPr>
        <a:xfrm>
          <a:off x="613782" y="260870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P</a:t>
          </a:r>
        </a:p>
      </dsp:txBody>
      <dsp:txXfrm>
        <a:off x="613782" y="260870"/>
        <a:ext cx="302289" cy="151144"/>
      </dsp:txXfrm>
    </dsp:sp>
    <dsp:sp modelId="{EF364012-A46B-4045-A6B2-155A76AFF31E}">
      <dsp:nvSpPr>
        <dsp:cNvPr id="0" name=""/>
        <dsp:cNvSpPr/>
      </dsp:nvSpPr>
      <dsp:spPr>
        <a:xfrm rot="18289469">
          <a:off x="870660" y="239592"/>
          <a:ext cx="21173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1737" y="9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8289469">
        <a:off x="971235" y="244241"/>
        <a:ext cx="10586" cy="10586"/>
      </dsp:txXfrm>
    </dsp:sp>
    <dsp:sp modelId="{5F96BF05-ECBB-45C3-9C64-9BA9B686406A}">
      <dsp:nvSpPr>
        <dsp:cNvPr id="0" name=""/>
        <dsp:cNvSpPr/>
      </dsp:nvSpPr>
      <dsp:spPr>
        <a:xfrm>
          <a:off x="1036987" y="87054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P</a:t>
          </a:r>
        </a:p>
      </dsp:txBody>
      <dsp:txXfrm>
        <a:off x="1036987" y="87054"/>
        <a:ext cx="302289" cy="151144"/>
      </dsp:txXfrm>
    </dsp:sp>
    <dsp:sp modelId="{58484ACB-E865-4040-A8E6-4AA7265C3723}">
      <dsp:nvSpPr>
        <dsp:cNvPr id="0" name=""/>
        <dsp:cNvSpPr/>
      </dsp:nvSpPr>
      <dsp:spPr>
        <a:xfrm rot="19457599">
          <a:off x="1325280" y="109229"/>
          <a:ext cx="148908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8908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9457599">
        <a:off x="1396011" y="115449"/>
        <a:ext cx="7445" cy="7445"/>
      </dsp:txXfrm>
    </dsp:sp>
    <dsp:sp modelId="{A55C460A-2351-463E-B365-69BDE93BC5AD}">
      <dsp:nvSpPr>
        <dsp:cNvPr id="0" name=""/>
        <dsp:cNvSpPr/>
      </dsp:nvSpPr>
      <dsp:spPr>
        <a:xfrm>
          <a:off x="1460192" y="146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P</a:t>
          </a:r>
        </a:p>
      </dsp:txBody>
      <dsp:txXfrm>
        <a:off x="1460192" y="146"/>
        <a:ext cx="302289" cy="151144"/>
      </dsp:txXfrm>
    </dsp:sp>
    <dsp:sp modelId="{8154B017-54F1-4295-B400-7CFCCD48AAEF}">
      <dsp:nvSpPr>
        <dsp:cNvPr id="0" name=""/>
        <dsp:cNvSpPr/>
      </dsp:nvSpPr>
      <dsp:spPr>
        <a:xfrm rot="2142401">
          <a:off x="1325280" y="196138"/>
          <a:ext cx="148908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8908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2142401">
        <a:off x="1396011" y="202358"/>
        <a:ext cx="7445" cy="7445"/>
      </dsp:txXfrm>
    </dsp:sp>
    <dsp:sp modelId="{D4C2A132-3690-46F6-9D7E-6A59CB1DB2F9}">
      <dsp:nvSpPr>
        <dsp:cNvPr id="0" name=""/>
        <dsp:cNvSpPr/>
      </dsp:nvSpPr>
      <dsp:spPr>
        <a:xfrm>
          <a:off x="1460192" y="173962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F</a:t>
          </a:r>
        </a:p>
      </dsp:txBody>
      <dsp:txXfrm>
        <a:off x="1460192" y="173962"/>
        <a:ext cx="302289" cy="151144"/>
      </dsp:txXfrm>
    </dsp:sp>
    <dsp:sp modelId="{90D4B158-B907-4436-95B2-A0EC04DCF363}">
      <dsp:nvSpPr>
        <dsp:cNvPr id="0" name=""/>
        <dsp:cNvSpPr/>
      </dsp:nvSpPr>
      <dsp:spPr>
        <a:xfrm rot="3239421">
          <a:off x="871798" y="413408"/>
          <a:ext cx="214875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4875" y="9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3239421">
        <a:off x="973864" y="417979"/>
        <a:ext cx="10743" cy="10743"/>
      </dsp:txXfrm>
    </dsp:sp>
    <dsp:sp modelId="{6C228EC7-2BEA-44B9-8822-F0313362FA4E}">
      <dsp:nvSpPr>
        <dsp:cNvPr id="0" name=""/>
        <dsp:cNvSpPr/>
      </dsp:nvSpPr>
      <dsp:spPr>
        <a:xfrm>
          <a:off x="1042401" y="434687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F</a:t>
          </a:r>
        </a:p>
      </dsp:txBody>
      <dsp:txXfrm>
        <a:off x="1042401" y="434687"/>
        <a:ext cx="302289" cy="151144"/>
      </dsp:txXfrm>
    </dsp:sp>
    <dsp:sp modelId="{306305C1-6F56-4C53-BB71-5C76EBD1EC88}">
      <dsp:nvSpPr>
        <dsp:cNvPr id="0" name=""/>
        <dsp:cNvSpPr/>
      </dsp:nvSpPr>
      <dsp:spPr>
        <a:xfrm rot="19382443">
          <a:off x="1330168" y="456862"/>
          <a:ext cx="14454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4546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9382443">
        <a:off x="1398827" y="463191"/>
        <a:ext cx="7227" cy="7227"/>
      </dsp:txXfrm>
    </dsp:sp>
    <dsp:sp modelId="{619DA915-256D-42D4-8987-B0C2F8ABD45D}">
      <dsp:nvSpPr>
        <dsp:cNvPr id="0" name=""/>
        <dsp:cNvSpPr/>
      </dsp:nvSpPr>
      <dsp:spPr>
        <a:xfrm>
          <a:off x="1460192" y="347778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P</a:t>
          </a:r>
        </a:p>
      </dsp:txBody>
      <dsp:txXfrm>
        <a:off x="1460192" y="347778"/>
        <a:ext cx="302289" cy="151144"/>
      </dsp:txXfrm>
    </dsp:sp>
    <dsp:sp modelId="{CEB595AA-545D-4D5E-A471-19EAF2573339}">
      <dsp:nvSpPr>
        <dsp:cNvPr id="0" name=""/>
        <dsp:cNvSpPr/>
      </dsp:nvSpPr>
      <dsp:spPr>
        <a:xfrm rot="2217557">
          <a:off x="1330168" y="543771"/>
          <a:ext cx="14454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4546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2217557">
        <a:off x="1398827" y="550100"/>
        <a:ext cx="7227" cy="7227"/>
      </dsp:txXfrm>
    </dsp:sp>
    <dsp:sp modelId="{7CA6335D-8449-4C69-9874-F505BEC5D889}">
      <dsp:nvSpPr>
        <dsp:cNvPr id="0" name=""/>
        <dsp:cNvSpPr/>
      </dsp:nvSpPr>
      <dsp:spPr>
        <a:xfrm>
          <a:off x="1460192" y="521595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F</a:t>
          </a:r>
        </a:p>
      </dsp:txBody>
      <dsp:txXfrm>
        <a:off x="1460192" y="521595"/>
        <a:ext cx="302289" cy="151144"/>
      </dsp:txXfrm>
    </dsp:sp>
    <dsp:sp modelId="{BA2C57B0-F3F0-4FBD-8487-73EBCDE057AB}">
      <dsp:nvSpPr>
        <dsp:cNvPr id="0" name=""/>
        <dsp:cNvSpPr/>
      </dsp:nvSpPr>
      <dsp:spPr>
        <a:xfrm>
          <a:off x="613782" y="956136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F</a:t>
          </a:r>
        </a:p>
      </dsp:txBody>
      <dsp:txXfrm>
        <a:off x="613782" y="956136"/>
        <a:ext cx="302289" cy="151144"/>
      </dsp:txXfrm>
    </dsp:sp>
    <dsp:sp modelId="{CA3BB116-6D0C-4DC4-AE8B-FA5B0EEBE1CC}">
      <dsp:nvSpPr>
        <dsp:cNvPr id="0" name=""/>
        <dsp:cNvSpPr/>
      </dsp:nvSpPr>
      <dsp:spPr>
        <a:xfrm rot="18289469">
          <a:off x="870660" y="934858"/>
          <a:ext cx="21173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1737" y="9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8289469">
        <a:off x="971235" y="939507"/>
        <a:ext cx="10586" cy="10586"/>
      </dsp:txXfrm>
    </dsp:sp>
    <dsp:sp modelId="{B29FFDF0-81FB-452E-B4D7-DA19ACB9831E}">
      <dsp:nvSpPr>
        <dsp:cNvPr id="0" name=""/>
        <dsp:cNvSpPr/>
      </dsp:nvSpPr>
      <dsp:spPr>
        <a:xfrm>
          <a:off x="1036987" y="782320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P</a:t>
          </a:r>
        </a:p>
      </dsp:txBody>
      <dsp:txXfrm>
        <a:off x="1036987" y="782320"/>
        <a:ext cx="302289" cy="151144"/>
      </dsp:txXfrm>
    </dsp:sp>
    <dsp:sp modelId="{8F219C8C-97CD-4B6A-AD5D-14ED5278C9D8}">
      <dsp:nvSpPr>
        <dsp:cNvPr id="0" name=""/>
        <dsp:cNvSpPr/>
      </dsp:nvSpPr>
      <dsp:spPr>
        <a:xfrm rot="19457599">
          <a:off x="1325280" y="804495"/>
          <a:ext cx="148908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8908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9457599">
        <a:off x="1396011" y="810715"/>
        <a:ext cx="7445" cy="7445"/>
      </dsp:txXfrm>
    </dsp:sp>
    <dsp:sp modelId="{A2851C79-4FDA-474A-8209-DF682D52EA7B}">
      <dsp:nvSpPr>
        <dsp:cNvPr id="0" name=""/>
        <dsp:cNvSpPr/>
      </dsp:nvSpPr>
      <dsp:spPr>
        <a:xfrm>
          <a:off x="1460192" y="695411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P</a:t>
          </a:r>
        </a:p>
      </dsp:txBody>
      <dsp:txXfrm>
        <a:off x="1460192" y="695411"/>
        <a:ext cx="302289" cy="151144"/>
      </dsp:txXfrm>
    </dsp:sp>
    <dsp:sp modelId="{EDAF2C99-389A-4D50-BA6A-67E1D1341CC6}">
      <dsp:nvSpPr>
        <dsp:cNvPr id="0" name=""/>
        <dsp:cNvSpPr/>
      </dsp:nvSpPr>
      <dsp:spPr>
        <a:xfrm rot="2142401">
          <a:off x="1325280" y="891403"/>
          <a:ext cx="148908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8908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2142401">
        <a:off x="1396011" y="897623"/>
        <a:ext cx="7445" cy="7445"/>
      </dsp:txXfrm>
    </dsp:sp>
    <dsp:sp modelId="{AF4A107D-C11A-47E6-BC3B-2E553FA18EC5}">
      <dsp:nvSpPr>
        <dsp:cNvPr id="0" name=""/>
        <dsp:cNvSpPr/>
      </dsp:nvSpPr>
      <dsp:spPr>
        <a:xfrm>
          <a:off x="1460192" y="869228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F</a:t>
          </a:r>
        </a:p>
      </dsp:txBody>
      <dsp:txXfrm>
        <a:off x="1460192" y="869228"/>
        <a:ext cx="302289" cy="151144"/>
      </dsp:txXfrm>
    </dsp:sp>
    <dsp:sp modelId="{32F2501C-41BF-45B1-B050-EE4E5F329214}">
      <dsp:nvSpPr>
        <dsp:cNvPr id="0" name=""/>
        <dsp:cNvSpPr/>
      </dsp:nvSpPr>
      <dsp:spPr>
        <a:xfrm rot="3310531">
          <a:off x="870660" y="1108674"/>
          <a:ext cx="21173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1737" y="9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3310531">
        <a:off x="971235" y="1113323"/>
        <a:ext cx="10586" cy="10586"/>
      </dsp:txXfrm>
    </dsp:sp>
    <dsp:sp modelId="{F263DA6E-A372-49D4-8F89-99B75C2844C2}">
      <dsp:nvSpPr>
        <dsp:cNvPr id="0" name=""/>
        <dsp:cNvSpPr/>
      </dsp:nvSpPr>
      <dsp:spPr>
        <a:xfrm>
          <a:off x="1036987" y="1129952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F</a:t>
          </a:r>
        </a:p>
      </dsp:txBody>
      <dsp:txXfrm>
        <a:off x="1036987" y="1129952"/>
        <a:ext cx="302289" cy="151144"/>
      </dsp:txXfrm>
    </dsp:sp>
    <dsp:sp modelId="{E735E401-052F-4AC5-9D5A-2E7AB8FC7304}">
      <dsp:nvSpPr>
        <dsp:cNvPr id="0" name=""/>
        <dsp:cNvSpPr/>
      </dsp:nvSpPr>
      <dsp:spPr>
        <a:xfrm rot="19457599">
          <a:off x="1325280" y="1152128"/>
          <a:ext cx="148908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8908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9457599">
        <a:off x="1396011" y="1158348"/>
        <a:ext cx="7445" cy="7445"/>
      </dsp:txXfrm>
    </dsp:sp>
    <dsp:sp modelId="{13E9AEAB-80E6-408D-B1F0-B7EA883E32A8}">
      <dsp:nvSpPr>
        <dsp:cNvPr id="0" name=""/>
        <dsp:cNvSpPr/>
      </dsp:nvSpPr>
      <dsp:spPr>
        <a:xfrm>
          <a:off x="1460192" y="1043044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P</a:t>
          </a:r>
        </a:p>
      </dsp:txBody>
      <dsp:txXfrm>
        <a:off x="1460192" y="1043044"/>
        <a:ext cx="302289" cy="151144"/>
      </dsp:txXfrm>
    </dsp:sp>
    <dsp:sp modelId="{531905F9-087C-4BAE-BFB1-5BF67D24A19D}">
      <dsp:nvSpPr>
        <dsp:cNvPr id="0" name=""/>
        <dsp:cNvSpPr/>
      </dsp:nvSpPr>
      <dsp:spPr>
        <a:xfrm rot="2142401">
          <a:off x="1325280" y="1239036"/>
          <a:ext cx="148908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8908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2142401">
        <a:off x="1396011" y="1245256"/>
        <a:ext cx="7445" cy="7445"/>
      </dsp:txXfrm>
    </dsp:sp>
    <dsp:sp modelId="{C5B48BCF-B4B9-47B9-968F-6CED51A9C391}">
      <dsp:nvSpPr>
        <dsp:cNvPr id="0" name=""/>
        <dsp:cNvSpPr/>
      </dsp:nvSpPr>
      <dsp:spPr>
        <a:xfrm>
          <a:off x="1460192" y="1216861"/>
          <a:ext cx="302289" cy="151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/>
            <a:t>F</a:t>
          </a:r>
        </a:p>
      </dsp:txBody>
      <dsp:txXfrm>
        <a:off x="1460192" y="1216861"/>
        <a:ext cx="302289" cy="151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782D7-7BE2-4C15-842B-C0B4DCFEDB50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6D53E-1701-4848-815F-49ED1452C3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326009"/>
          </a:xfrm>
        </p:spPr>
        <p:txBody>
          <a:bodyPr>
            <a:normAutofit/>
          </a:bodyPr>
          <a:lstStyle/>
          <a:p>
            <a:r>
              <a:rPr lang="fr-FR" sz="3600" dirty="0" smtClean="0"/>
              <a:t>Fluctuations </a:t>
            </a:r>
            <a:r>
              <a:rPr lang="fr-FR" sz="3600" dirty="0"/>
              <a:t>d’une fréquence selon les </a:t>
            </a:r>
            <a:r>
              <a:rPr lang="fr-FR" sz="3600" dirty="0" smtClean="0"/>
              <a:t>échantillons</a:t>
            </a:r>
            <a:r>
              <a:rPr lang="fr-FR" sz="3600" dirty="0"/>
              <a:t>, </a:t>
            </a:r>
            <a:r>
              <a:rPr lang="fr-FR" sz="3600" dirty="0" smtClean="0"/>
              <a:t>Probabilités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336904" cy="648072"/>
          </a:xfrm>
        </p:spPr>
        <p:txBody>
          <a:bodyPr/>
          <a:lstStyle/>
          <a:p>
            <a:r>
              <a:rPr lang="fr-FR" b="1" dirty="0" smtClean="0"/>
              <a:t>Expérience </a:t>
            </a:r>
            <a:r>
              <a:rPr lang="fr-FR" b="1" dirty="0"/>
              <a:t>aléatoire </a:t>
            </a:r>
            <a:r>
              <a:rPr lang="fr-FR" b="1" dirty="0" smtClean="0"/>
              <a:t>– Echantillonnage 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827584" y="2132856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Une expérience </a:t>
            </a:r>
            <a:r>
              <a:rPr lang="fr-FR" sz="2400" b="1" dirty="0" smtClean="0"/>
              <a:t>aléatoire</a:t>
            </a:r>
            <a:r>
              <a:rPr lang="fr-FR" sz="2400" dirty="0" smtClean="0"/>
              <a:t> est une expérience dont le résultat dépend du hasard.  </a:t>
            </a:r>
            <a:r>
              <a:rPr lang="fr-FR" sz="2400" dirty="0" smtClean="0"/>
              <a:t>La </a:t>
            </a:r>
            <a:r>
              <a:rPr lang="fr-FR" sz="2400" dirty="0" smtClean="0"/>
              <a:t>répétition de l’expérience conduit à un ensemble de résultats appelé </a:t>
            </a:r>
            <a:r>
              <a:rPr lang="fr-FR" sz="2400" b="1" dirty="0" smtClean="0"/>
              <a:t>échantillon</a:t>
            </a:r>
            <a:r>
              <a:rPr lang="fr-FR" sz="2400" dirty="0" smtClean="0"/>
              <a:t>. Le nombre de résultats constitue ce qu’on appelle la </a:t>
            </a:r>
            <a:r>
              <a:rPr lang="fr-FR" sz="2400" b="1" dirty="0" smtClean="0"/>
              <a:t>taille de l’échantillon.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Soit une expérience aléatoire, chacun des résultats possibles s'appelle une </a:t>
            </a:r>
            <a:r>
              <a:rPr lang="fr-FR" sz="2400" b="1" dirty="0" smtClean="0"/>
              <a:t>éventualité</a:t>
            </a:r>
            <a:r>
              <a:rPr lang="fr-FR" sz="2400" dirty="0" smtClean="0"/>
              <a:t>, un </a:t>
            </a:r>
            <a:r>
              <a:rPr lang="fr-FR" sz="2400" b="1" dirty="0" smtClean="0"/>
              <a:t>événement élémentaire </a:t>
            </a:r>
            <a:r>
              <a:rPr lang="fr-FR" sz="2400" dirty="0" smtClean="0"/>
              <a:t>ou une </a:t>
            </a:r>
            <a:r>
              <a:rPr lang="fr-FR" sz="2400" b="1" dirty="0" smtClean="0"/>
              <a:t>issue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7408912" cy="648072"/>
          </a:xfrm>
        </p:spPr>
        <p:txBody>
          <a:bodyPr/>
          <a:lstStyle/>
          <a:p>
            <a:r>
              <a:rPr lang="fr-FR" b="1" dirty="0" smtClean="0"/>
              <a:t>Fluctuation d’échantillonnage - probabilité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83568" y="980728"/>
            <a:ext cx="7272808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On remarque que la </a:t>
            </a:r>
            <a:r>
              <a:rPr lang="fr-FR" sz="2400" b="1" dirty="0" smtClean="0"/>
              <a:t>fréquence </a:t>
            </a:r>
            <a:r>
              <a:rPr lang="fr-FR" sz="2400" b="1" i="1" dirty="0" smtClean="0"/>
              <a:t>f</a:t>
            </a:r>
            <a:r>
              <a:rPr lang="fr-FR" sz="2400" dirty="0" smtClean="0"/>
              <a:t> relative à un caractère fluctue autour d’une valeur que l’on appellera la </a:t>
            </a:r>
            <a:r>
              <a:rPr lang="fr-FR" sz="2400" b="1" dirty="0" smtClean="0"/>
              <a:t>fréquence théorique </a:t>
            </a:r>
            <a:r>
              <a:rPr lang="fr-FR" sz="2400" dirty="0" smtClean="0"/>
              <a:t>de ce caractère.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On observe une stabilisation relative des fréquences vers la </a:t>
            </a:r>
            <a:r>
              <a:rPr lang="fr-FR" sz="2400" b="1" dirty="0" smtClean="0"/>
              <a:t>probabilité</a:t>
            </a:r>
            <a:r>
              <a:rPr lang="fr-FR" sz="2400" dirty="0" smtClean="0"/>
              <a:t> de l’évènement quand  la taille n de l’échantillon augmente.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En effectuant la différence entre la plus grande et la plus petite des fréquences, on calcule l’</a:t>
            </a:r>
            <a:r>
              <a:rPr lang="fr-FR" sz="2400" b="1" dirty="0" smtClean="0"/>
              <a:t>étendue des fréquences </a:t>
            </a:r>
            <a:r>
              <a:rPr lang="fr-FR" sz="2400" dirty="0" smtClean="0"/>
              <a:t>qui permet de mesurer la fluctuation.</a:t>
            </a:r>
            <a:endParaRPr lang="fr-F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fr-FR" dirty="0" smtClean="0"/>
              <a:t>    Dénombrer </a:t>
            </a:r>
            <a:r>
              <a:rPr lang="fr-FR" dirty="0" smtClean="0"/>
              <a:t>consiste à envisager toutes les issues, cela permet de calculer la probabilité d’un évènement. Pour calculer la probabilité </a:t>
            </a:r>
            <a:r>
              <a:rPr lang="fr-FR" i="1" dirty="0" smtClean="0"/>
              <a:t>p</a:t>
            </a:r>
            <a:r>
              <a:rPr lang="fr-FR" dirty="0" smtClean="0"/>
              <a:t>(A) de cet évènement A, on calcule le nombre de chances qu’il a de se produire par rapport au nombre total d’évènements possibles. On utilise la relation suivante </a:t>
            </a:r>
            <a:r>
              <a:rPr lang="fr-FR" dirty="0" smtClean="0"/>
              <a:t>: </a:t>
            </a:r>
            <a:r>
              <a:rPr lang="fr-FR" dirty="0" smtClean="0"/>
              <a:t>	 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(</a:t>
            </a:r>
            <a:r>
              <a:rPr lang="fr-FR" dirty="0" smtClean="0"/>
              <a:t>nombre compris entre 0 et 1</a:t>
            </a:r>
            <a:r>
              <a:rPr lang="fr-FR" dirty="0" smtClean="0"/>
              <a:t>).</a:t>
            </a:r>
            <a:endParaRPr lang="fr-FR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3429000"/>
            <a:ext cx="3914281" cy="72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Si on lance un dé dix fois de suite et qu’on obtient 5 fois un six, on se considèrera comme chanceux. À l’inverse, on dira d’une personne obtenant qu’un seul six en dix lancers qu’elle est malchanceuse. Dans le premier cas, obtenir un six est plus fréquent que dans le deuxième. </a:t>
            </a:r>
          </a:p>
          <a:p>
            <a:r>
              <a:rPr lang="fr-FR" dirty="0"/>
              <a:t>Pour deux échantillons de même taille (10 résultats), on constate que la </a:t>
            </a:r>
            <a:r>
              <a:rPr lang="fr-FR" b="1" dirty="0"/>
              <a:t>fréquence </a:t>
            </a:r>
            <a:r>
              <a:rPr lang="fr-FR" dirty="0"/>
              <a:t>d’obtention d’un six varie beaucoup. On dit qu’elle </a:t>
            </a:r>
            <a:r>
              <a:rPr lang="fr-FR" b="1" dirty="0"/>
              <a:t>fluctue</a:t>
            </a:r>
            <a:r>
              <a:rPr lang="fr-FR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323528" y="620688"/>
            <a:ext cx="7992888" cy="5505475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considère l’expérience consistant à jouer à pile ou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face </a:t>
            </a:r>
            <a:r>
              <a:rPr lang="fr-FR" sz="3200" dirty="0" smtClean="0"/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deux lancers, écrire toutes les possibilités 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même pour trois lancers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écrire toutes les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possibilités 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Quelle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 l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probabilité d’obtenir deux piles en deux lancers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fr-FR" sz="3200" dirty="0" smtClean="0"/>
              <a:t>Quelle est la probabilité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d’obtenir trois </a:t>
            </a:r>
            <a:r>
              <a:rPr lang="fr-FR" sz="3200" dirty="0" smtClean="0"/>
              <a:t>piles en trois lancers ?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lang="fr-FR" sz="3200" dirty="0" smtClean="0"/>
              <a:t>Quelle est la probabilité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l’évènement « Faire apparaître les deux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côtés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d’une pièce en deux lancers » ?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620688"/>
            <a:ext cx="7992888" cy="5505475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None/>
            </a:pPr>
            <a:r>
              <a:rPr lang="fr-FR" dirty="0" smtClean="0">
                <a:solidFill>
                  <a:schemeClr val="accent1"/>
                </a:solidFill>
              </a:rPr>
              <a:t>Pour </a:t>
            </a:r>
            <a:r>
              <a:rPr lang="fr-FR" dirty="0" smtClean="0">
                <a:solidFill>
                  <a:schemeClr val="accent1"/>
                </a:solidFill>
              </a:rPr>
              <a:t>deux lancers, il y a 4 possibilités : </a:t>
            </a:r>
          </a:p>
          <a:p>
            <a:pPr>
              <a:lnSpc>
                <a:spcPct val="170000"/>
              </a:lnSpc>
              <a:buNone/>
            </a:pPr>
            <a:r>
              <a:rPr lang="fr-FR" i="1" dirty="0" smtClean="0">
                <a:solidFill>
                  <a:schemeClr val="accent1"/>
                </a:solidFill>
              </a:rPr>
              <a:t>Pile - Pile ; Pile - Face ; Face - Pile ; Face - Face </a:t>
            </a:r>
            <a:endParaRPr lang="fr-FR" i="1" dirty="0" smtClean="0">
              <a:solidFill>
                <a:schemeClr val="accent1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fr-FR" b="1" i="1" u="sng" dirty="0" smtClean="0">
                <a:solidFill>
                  <a:schemeClr val="accent1"/>
                </a:solidFill>
              </a:rPr>
              <a:t>Arbre des issues :     </a:t>
            </a:r>
            <a:endParaRPr lang="fr-FR" b="1" u="sng" dirty="0" smtClean="0">
              <a:solidFill>
                <a:schemeClr val="accent1"/>
              </a:solidFill>
            </a:endParaRPr>
          </a:p>
          <a:p>
            <a:pPr>
              <a:lnSpc>
                <a:spcPct val="170000"/>
              </a:lnSpc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r-FR" dirty="0" smtClean="0">
                <a:solidFill>
                  <a:schemeClr val="accent1"/>
                </a:solidFill>
              </a:rPr>
              <a:t>La probabilité d’obtenir deux piles en deux lancers </a:t>
            </a:r>
            <a:r>
              <a:rPr lang="fr-FR" dirty="0" smtClean="0">
                <a:solidFill>
                  <a:schemeClr val="accent1"/>
                </a:solidFill>
              </a:rPr>
              <a:t>est de </a:t>
            </a:r>
            <a:r>
              <a:rPr lang="fr-FR" dirty="0" smtClean="0">
                <a:solidFill>
                  <a:schemeClr val="accent1"/>
                </a:solidFill>
              </a:rPr>
              <a:t>1 chance sur 4, </a:t>
            </a:r>
            <a:r>
              <a:rPr lang="fr-FR" b="1" dirty="0" smtClean="0">
                <a:solidFill>
                  <a:schemeClr val="accent1"/>
                </a:solidFill>
              </a:rPr>
              <a:t>p =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5229200"/>
            <a:ext cx="216024" cy="936105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4" name="Diagramme 13"/>
          <p:cNvGraphicFramePr/>
          <p:nvPr/>
        </p:nvGraphicFramePr>
        <p:xfrm>
          <a:off x="3707904" y="2492896"/>
          <a:ext cx="237626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fr-FR" dirty="0" smtClean="0"/>
              <a:t>Pour trois lancers, il y a 8 possibilités : </a:t>
            </a:r>
          </a:p>
          <a:p>
            <a:pPr>
              <a:lnSpc>
                <a:spcPct val="170000"/>
              </a:lnSpc>
              <a:buNone/>
            </a:pPr>
            <a:r>
              <a:rPr lang="fr-FR" i="1" dirty="0" smtClean="0">
                <a:solidFill>
                  <a:schemeClr val="accent1"/>
                </a:solidFill>
              </a:rPr>
              <a:t>Pile - Pile - Pile ; Pile - Pile - Face ; Pile - Face - Pile ; Pile - Face - Face ;</a:t>
            </a:r>
            <a:endParaRPr lang="fr-FR" dirty="0" smtClean="0">
              <a:solidFill>
                <a:schemeClr val="accent1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fr-FR" i="1" dirty="0" smtClean="0">
                <a:solidFill>
                  <a:schemeClr val="accent1"/>
                </a:solidFill>
              </a:rPr>
              <a:t>Face - Pile - Pile ; Face - Pile - Face ; Face - Face - Pile ; Face - Face – Face</a:t>
            </a:r>
            <a:endParaRPr lang="fr-FR" dirty="0" smtClean="0">
              <a:solidFill>
                <a:schemeClr val="accent1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fr-FR" i="1" dirty="0" smtClean="0"/>
              <a:t>Arbre des issues :     </a:t>
            </a:r>
            <a:endParaRPr lang="fr-FR" dirty="0" smtClean="0"/>
          </a:p>
          <a:p>
            <a:pPr>
              <a:lnSpc>
                <a:spcPct val="170000"/>
              </a:lnSpc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>
              <a:lnSpc>
                <a:spcPct val="170000"/>
              </a:lnSpc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fr-FR" dirty="0" smtClean="0">
                <a:solidFill>
                  <a:schemeClr val="accent1"/>
                </a:solidFill>
              </a:rPr>
              <a:t>La </a:t>
            </a:r>
            <a:r>
              <a:rPr lang="fr-FR" dirty="0" smtClean="0">
                <a:solidFill>
                  <a:schemeClr val="accent1"/>
                </a:solidFill>
              </a:rPr>
              <a:t>probabilité d’obtenir trois piles est de 1 chance sur 8, p = </a:t>
            </a:r>
          </a:p>
          <a:p>
            <a:pPr marL="179388" indent="-179388">
              <a:lnSpc>
                <a:spcPct val="170000"/>
              </a:lnSpc>
            </a:pPr>
            <a:endParaRPr lang="fr-FR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fr-FR" dirty="0" smtClean="0"/>
              <a:t>Probabilité </a:t>
            </a:r>
            <a:r>
              <a:rPr lang="fr-FR" dirty="0" smtClean="0"/>
              <a:t>de l’évènement « Faire apparaître les deux côtés d’une pièce en deux lancers » </a:t>
            </a:r>
            <a:r>
              <a:rPr lang="fr-FR" dirty="0" smtClean="0"/>
              <a:t>:</a:t>
            </a:r>
            <a:endParaRPr lang="fr-FR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fr-FR" dirty="0" smtClean="0">
                <a:solidFill>
                  <a:schemeClr val="accent1"/>
                </a:solidFill>
              </a:rPr>
              <a:t>probabilité de l'issue "Pile - Face" 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r-FR" dirty="0" smtClean="0">
                <a:solidFill>
                  <a:schemeClr val="accent1"/>
                </a:solidFill>
              </a:rPr>
              <a:t>probabilité de l'issue "Face - Pile" : </a:t>
            </a:r>
          </a:p>
          <a:p>
            <a:pPr>
              <a:lnSpc>
                <a:spcPct val="120000"/>
              </a:lnSpc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5301208"/>
            <a:ext cx="1620180" cy="648072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5589240"/>
            <a:ext cx="116321" cy="504056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5157192"/>
            <a:ext cx="99704" cy="432048"/>
          </a:xfrm>
          <a:prstGeom prst="rect">
            <a:avLst/>
          </a:prstGeom>
          <a:noFill/>
        </p:spPr>
      </p:pic>
      <p:graphicFrame>
        <p:nvGraphicFramePr>
          <p:cNvPr id="7" name="Diagramme 6"/>
          <p:cNvGraphicFramePr/>
          <p:nvPr/>
        </p:nvGraphicFramePr>
        <p:xfrm>
          <a:off x="3347864" y="1988840"/>
          <a:ext cx="2376264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3212976"/>
            <a:ext cx="166172" cy="72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463</Words>
  <Application>Microsoft Office PowerPoint</Application>
  <PresentationFormat>Affichage à l'écran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Fluctuations d’une fréquence selon les échantillons, Probabilités</vt:lpstr>
      <vt:lpstr>Diapositive 2</vt:lpstr>
      <vt:lpstr>Diapositive 3</vt:lpstr>
      <vt:lpstr>Exemples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Fluctuations d’une fréquence selon les échantillons, Probabilités</dc:title>
  <dc:creator>Dominique</dc:creator>
  <cp:lastModifiedBy>Dominique</cp:lastModifiedBy>
  <cp:revision>8</cp:revision>
  <dcterms:created xsi:type="dcterms:W3CDTF">2012-02-05T00:10:45Z</dcterms:created>
  <dcterms:modified xsi:type="dcterms:W3CDTF">2015-03-11T09:29:28Z</dcterms:modified>
</cp:coreProperties>
</file>